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9.jpg" ContentType="image/jpeg"/>
  <Override PartName="/ppt/media/image4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62712"/>
            <a:ext cx="4568558" cy="107121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92352"/>
            <a:ext cx="4514088" cy="97231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47386" y="1361643"/>
            <a:ext cx="4022725" cy="4264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1211" y="-99618"/>
            <a:ext cx="8761577" cy="1590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291" y="1676400"/>
            <a:ext cx="8390890" cy="393954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R="5080" indent="-1275080" algn="ctr">
              <a:lnSpc>
                <a:spcPts val="4300"/>
              </a:lnSpc>
            </a:pPr>
            <a:r>
              <a:rPr lang="ru-RU" sz="4000" dirty="0"/>
              <a:t>ВНЕСЕНИЕ ИЗМЕНЕНИЙ В ГЕНЕРАЛЬНЫЙ ПЛАН</a:t>
            </a:r>
            <a:br>
              <a:rPr lang="ru-RU" sz="4000" dirty="0"/>
            </a:br>
            <a:r>
              <a:rPr lang="ru-RU" sz="4000" dirty="0"/>
              <a:t>СЕРПИЕВСКОГО СЕЛЬСКОГО ПОСЕЛЕНИЯ </a:t>
            </a:r>
            <a:br>
              <a:rPr lang="ru-RU" sz="4000" dirty="0"/>
            </a:br>
            <a:r>
              <a:rPr lang="ru-RU" sz="4000" dirty="0"/>
              <a:t>КАТАВ-ИВАНОВСКОГО МУНИЦИПАЛЬНОГО РАЙОНА </a:t>
            </a:r>
            <a:br>
              <a:rPr lang="ru-RU" sz="4000" dirty="0"/>
            </a:br>
            <a:r>
              <a:rPr lang="ru-RU" sz="4000" dirty="0"/>
              <a:t>ЧЕЛЯБИНСКОЙ ОБЛАСТИ </a:t>
            </a:r>
            <a:endParaRPr sz="3950" dirty="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291" y="381000"/>
            <a:ext cx="966216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9072" y="53162"/>
            <a:ext cx="8235315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305"/>
              </a:lnSpc>
              <a:spcBef>
                <a:spcPts val="95"/>
              </a:spcBef>
            </a:pPr>
            <a:r>
              <a:rPr sz="2000" spc="-20" dirty="0"/>
              <a:t>СОСТАВ</a:t>
            </a:r>
            <a:r>
              <a:rPr sz="2000" spc="-40" dirty="0"/>
              <a:t> </a:t>
            </a:r>
            <a:r>
              <a:rPr sz="2000" spc="-20" dirty="0"/>
              <a:t>ПОЛОЖЕНИЯ</a:t>
            </a:r>
            <a:r>
              <a:rPr sz="2000" spc="-114" dirty="0"/>
              <a:t> </a:t>
            </a:r>
            <a:r>
              <a:rPr sz="2000" dirty="0"/>
              <a:t>О</a:t>
            </a:r>
            <a:r>
              <a:rPr sz="2000" spc="10" dirty="0"/>
              <a:t> </a:t>
            </a:r>
            <a:r>
              <a:rPr sz="2000" spc="-20" dirty="0"/>
              <a:t>ТЕРРИТОРИАЛЬНОМ</a:t>
            </a:r>
            <a:r>
              <a:rPr sz="2000" spc="-90" dirty="0"/>
              <a:t> </a:t>
            </a:r>
            <a:r>
              <a:rPr sz="2000" spc="-20" dirty="0"/>
              <a:t>ПЛАНИРОВАНИИ</a:t>
            </a:r>
            <a:r>
              <a:rPr sz="2000" spc="20" dirty="0"/>
              <a:t> </a:t>
            </a:r>
            <a:r>
              <a:rPr sz="2000" spc="-50" dirty="0"/>
              <a:t>В</a:t>
            </a:r>
            <a:endParaRPr sz="2000"/>
          </a:p>
          <a:p>
            <a:pPr marL="52069">
              <a:lnSpc>
                <a:spcPts val="2305"/>
              </a:lnSpc>
            </a:pPr>
            <a:r>
              <a:rPr sz="2000" spc="-20" dirty="0"/>
              <a:t>СООТВЕТСТВИИ</a:t>
            </a:r>
            <a:r>
              <a:rPr sz="2000" spc="-100" dirty="0"/>
              <a:t> </a:t>
            </a:r>
            <a:r>
              <a:rPr sz="2000" dirty="0"/>
              <a:t>СО</a:t>
            </a:r>
            <a:r>
              <a:rPr sz="2000" spc="20" dirty="0"/>
              <a:t> </a:t>
            </a:r>
            <a:r>
              <a:rPr sz="2000" spc="-75" dirty="0"/>
              <a:t>СТ.</a:t>
            </a:r>
            <a:r>
              <a:rPr sz="2000" spc="-40" dirty="0"/>
              <a:t> </a:t>
            </a:r>
            <a:r>
              <a:rPr sz="2000" dirty="0"/>
              <a:t>23</a:t>
            </a:r>
            <a:r>
              <a:rPr sz="2000" spc="60" dirty="0"/>
              <a:t> </a:t>
            </a:r>
            <a:r>
              <a:rPr sz="2000" spc="-45" dirty="0"/>
              <a:t>ГРАДОСТРОИТЕЛЬНОГО</a:t>
            </a:r>
            <a:r>
              <a:rPr sz="2000" spc="-220" dirty="0"/>
              <a:t> </a:t>
            </a:r>
            <a:r>
              <a:rPr sz="2000" spc="-100" dirty="0"/>
              <a:t>КОДЕКСА</a:t>
            </a:r>
            <a:r>
              <a:rPr sz="2000" spc="30" dirty="0"/>
              <a:t> </a:t>
            </a:r>
            <a:r>
              <a:rPr sz="2000" spc="-25" dirty="0"/>
              <a:t>РФ</a:t>
            </a:r>
            <a:endParaRPr sz="2000"/>
          </a:p>
        </p:txBody>
      </p:sp>
      <p:grpSp>
        <p:nvGrpSpPr>
          <p:cNvPr id="4" name="object 4"/>
          <p:cNvGrpSpPr/>
          <p:nvPr/>
        </p:nvGrpSpPr>
        <p:grpSpPr>
          <a:xfrm>
            <a:off x="191770" y="1087882"/>
            <a:ext cx="8775700" cy="5426075"/>
            <a:chOff x="191770" y="1087882"/>
            <a:chExt cx="8775700" cy="5426075"/>
          </a:xfrm>
        </p:grpSpPr>
        <p:sp>
          <p:nvSpPr>
            <p:cNvPr id="5" name="object 5"/>
            <p:cNvSpPr/>
            <p:nvPr/>
          </p:nvSpPr>
          <p:spPr>
            <a:xfrm>
              <a:off x="198120" y="1094232"/>
              <a:ext cx="1136650" cy="5413375"/>
            </a:xfrm>
            <a:custGeom>
              <a:avLst/>
              <a:gdLst/>
              <a:ahLst/>
              <a:cxnLst/>
              <a:rect l="l" t="t" r="r" b="b"/>
              <a:pathLst>
                <a:path w="1136650" h="5413375">
                  <a:moveTo>
                    <a:pt x="15265" y="0"/>
                  </a:moveTo>
                  <a:lnTo>
                    <a:pt x="49250" y="34416"/>
                  </a:lnTo>
                  <a:lnTo>
                    <a:pt x="82702" y="69087"/>
                  </a:lnTo>
                  <a:lnTo>
                    <a:pt x="115633" y="104139"/>
                  </a:lnTo>
                  <a:lnTo>
                    <a:pt x="148043" y="139445"/>
                  </a:lnTo>
                  <a:lnTo>
                    <a:pt x="179920" y="175132"/>
                  </a:lnTo>
                  <a:lnTo>
                    <a:pt x="211289" y="211073"/>
                  </a:lnTo>
                  <a:lnTo>
                    <a:pt x="242138" y="247268"/>
                  </a:lnTo>
                  <a:lnTo>
                    <a:pt x="272453" y="283844"/>
                  </a:lnTo>
                  <a:lnTo>
                    <a:pt x="302247" y="320675"/>
                  </a:lnTo>
                  <a:lnTo>
                    <a:pt x="331520" y="357758"/>
                  </a:lnTo>
                  <a:lnTo>
                    <a:pt x="360273" y="395096"/>
                  </a:lnTo>
                  <a:lnTo>
                    <a:pt x="388492" y="432688"/>
                  </a:lnTo>
                  <a:lnTo>
                    <a:pt x="416204" y="470662"/>
                  </a:lnTo>
                  <a:lnTo>
                    <a:pt x="443382" y="508762"/>
                  </a:lnTo>
                  <a:lnTo>
                    <a:pt x="470039" y="547242"/>
                  </a:lnTo>
                  <a:lnTo>
                    <a:pt x="496176" y="585851"/>
                  </a:lnTo>
                  <a:lnTo>
                    <a:pt x="521792" y="624713"/>
                  </a:lnTo>
                  <a:lnTo>
                    <a:pt x="546887" y="663955"/>
                  </a:lnTo>
                  <a:lnTo>
                    <a:pt x="571449" y="703326"/>
                  </a:lnTo>
                  <a:lnTo>
                    <a:pt x="595490" y="742950"/>
                  </a:lnTo>
                  <a:lnTo>
                    <a:pt x="619023" y="782827"/>
                  </a:lnTo>
                  <a:lnTo>
                    <a:pt x="642023" y="822832"/>
                  </a:lnTo>
                  <a:lnTo>
                    <a:pt x="664489" y="863091"/>
                  </a:lnTo>
                  <a:lnTo>
                    <a:pt x="686447" y="903604"/>
                  </a:lnTo>
                  <a:lnTo>
                    <a:pt x="707885" y="944371"/>
                  </a:lnTo>
                  <a:lnTo>
                    <a:pt x="728789" y="985265"/>
                  </a:lnTo>
                  <a:lnTo>
                    <a:pt x="749173" y="1026287"/>
                  </a:lnTo>
                  <a:lnTo>
                    <a:pt x="769035" y="1067562"/>
                  </a:lnTo>
                  <a:lnTo>
                    <a:pt x="788377" y="1109090"/>
                  </a:lnTo>
                  <a:lnTo>
                    <a:pt x="807199" y="1150746"/>
                  </a:lnTo>
                  <a:lnTo>
                    <a:pt x="825500" y="1192529"/>
                  </a:lnTo>
                  <a:lnTo>
                    <a:pt x="843267" y="1234566"/>
                  </a:lnTo>
                  <a:lnTo>
                    <a:pt x="860513" y="1276730"/>
                  </a:lnTo>
                  <a:lnTo>
                    <a:pt x="877239" y="1319021"/>
                  </a:lnTo>
                  <a:lnTo>
                    <a:pt x="893445" y="1361566"/>
                  </a:lnTo>
                  <a:lnTo>
                    <a:pt x="909129" y="1404112"/>
                  </a:lnTo>
                  <a:lnTo>
                    <a:pt x="924293" y="1446910"/>
                  </a:lnTo>
                  <a:lnTo>
                    <a:pt x="938923" y="1489837"/>
                  </a:lnTo>
                  <a:lnTo>
                    <a:pt x="953046" y="1532889"/>
                  </a:lnTo>
                  <a:lnTo>
                    <a:pt x="966635" y="1576069"/>
                  </a:lnTo>
                  <a:lnTo>
                    <a:pt x="979703" y="1619377"/>
                  </a:lnTo>
                  <a:lnTo>
                    <a:pt x="992238" y="1662810"/>
                  </a:lnTo>
                  <a:lnTo>
                    <a:pt x="1004265" y="1706371"/>
                  </a:lnTo>
                  <a:lnTo>
                    <a:pt x="1015771" y="1750059"/>
                  </a:lnTo>
                  <a:lnTo>
                    <a:pt x="1026744" y="1793875"/>
                  </a:lnTo>
                  <a:lnTo>
                    <a:pt x="1037196" y="1837689"/>
                  </a:lnTo>
                  <a:lnTo>
                    <a:pt x="1047127" y="1881631"/>
                  </a:lnTo>
                  <a:lnTo>
                    <a:pt x="1056538" y="1925701"/>
                  </a:lnTo>
                  <a:lnTo>
                    <a:pt x="1065428" y="1969896"/>
                  </a:lnTo>
                  <a:lnTo>
                    <a:pt x="1073785" y="2014092"/>
                  </a:lnTo>
                  <a:lnTo>
                    <a:pt x="1081659" y="2058415"/>
                  </a:lnTo>
                  <a:lnTo>
                    <a:pt x="1088898" y="2102739"/>
                  </a:lnTo>
                  <a:lnTo>
                    <a:pt x="1095756" y="2147189"/>
                  </a:lnTo>
                  <a:lnTo>
                    <a:pt x="1101979" y="2191766"/>
                  </a:lnTo>
                  <a:lnTo>
                    <a:pt x="1107821" y="2236342"/>
                  </a:lnTo>
                  <a:lnTo>
                    <a:pt x="1113028" y="2280919"/>
                  </a:lnTo>
                  <a:lnTo>
                    <a:pt x="1117727" y="2325623"/>
                  </a:lnTo>
                  <a:lnTo>
                    <a:pt x="1121918" y="2370328"/>
                  </a:lnTo>
                  <a:lnTo>
                    <a:pt x="1125601" y="2415031"/>
                  </a:lnTo>
                  <a:lnTo>
                    <a:pt x="1128649" y="2459863"/>
                  </a:lnTo>
                  <a:lnTo>
                    <a:pt x="1131316" y="2504566"/>
                  </a:lnTo>
                  <a:lnTo>
                    <a:pt x="1133348" y="2549397"/>
                  </a:lnTo>
                  <a:lnTo>
                    <a:pt x="1134999" y="2594229"/>
                  </a:lnTo>
                  <a:lnTo>
                    <a:pt x="1136015" y="2639186"/>
                  </a:lnTo>
                  <a:lnTo>
                    <a:pt x="1136523" y="2684017"/>
                  </a:lnTo>
                  <a:lnTo>
                    <a:pt x="1136523" y="2728848"/>
                  </a:lnTo>
                  <a:lnTo>
                    <a:pt x="1136015" y="2773679"/>
                  </a:lnTo>
                  <a:lnTo>
                    <a:pt x="1134999" y="2818510"/>
                  </a:lnTo>
                  <a:lnTo>
                    <a:pt x="1133348" y="2863468"/>
                  </a:lnTo>
                  <a:lnTo>
                    <a:pt x="1131316" y="2908299"/>
                  </a:lnTo>
                  <a:lnTo>
                    <a:pt x="1128649" y="2953004"/>
                  </a:lnTo>
                  <a:lnTo>
                    <a:pt x="1125601" y="2997835"/>
                  </a:lnTo>
                  <a:lnTo>
                    <a:pt x="1121918" y="3042538"/>
                  </a:lnTo>
                  <a:lnTo>
                    <a:pt x="1117727" y="3087242"/>
                  </a:lnTo>
                  <a:lnTo>
                    <a:pt x="1113028" y="3131947"/>
                  </a:lnTo>
                  <a:lnTo>
                    <a:pt x="1107821" y="3176523"/>
                  </a:lnTo>
                  <a:lnTo>
                    <a:pt x="1101979" y="3221100"/>
                  </a:lnTo>
                  <a:lnTo>
                    <a:pt x="1095756" y="3265678"/>
                  </a:lnTo>
                  <a:lnTo>
                    <a:pt x="1088898" y="3310001"/>
                  </a:lnTo>
                  <a:lnTo>
                    <a:pt x="1081659" y="3354451"/>
                  </a:lnTo>
                  <a:lnTo>
                    <a:pt x="1073785" y="3398774"/>
                  </a:lnTo>
                  <a:lnTo>
                    <a:pt x="1065428" y="3442969"/>
                  </a:lnTo>
                  <a:lnTo>
                    <a:pt x="1056538" y="3487166"/>
                  </a:lnTo>
                  <a:lnTo>
                    <a:pt x="1047127" y="3531234"/>
                  </a:lnTo>
                  <a:lnTo>
                    <a:pt x="1037196" y="3575177"/>
                  </a:lnTo>
                  <a:lnTo>
                    <a:pt x="1026744" y="3618991"/>
                  </a:lnTo>
                  <a:lnTo>
                    <a:pt x="1015771" y="3662806"/>
                  </a:lnTo>
                  <a:lnTo>
                    <a:pt x="1004265" y="3706494"/>
                  </a:lnTo>
                  <a:lnTo>
                    <a:pt x="992238" y="3750055"/>
                  </a:lnTo>
                  <a:lnTo>
                    <a:pt x="979703" y="3793490"/>
                  </a:lnTo>
                  <a:lnTo>
                    <a:pt x="966635" y="3836797"/>
                  </a:lnTo>
                  <a:lnTo>
                    <a:pt x="953046" y="3879977"/>
                  </a:lnTo>
                  <a:lnTo>
                    <a:pt x="938923" y="3923029"/>
                  </a:lnTo>
                  <a:lnTo>
                    <a:pt x="924293" y="3965955"/>
                  </a:lnTo>
                  <a:lnTo>
                    <a:pt x="909129" y="4008754"/>
                  </a:lnTo>
                  <a:lnTo>
                    <a:pt x="893445" y="4051300"/>
                  </a:lnTo>
                  <a:lnTo>
                    <a:pt x="877239" y="4093844"/>
                  </a:lnTo>
                  <a:lnTo>
                    <a:pt x="860513" y="4136135"/>
                  </a:lnTo>
                  <a:lnTo>
                    <a:pt x="843267" y="4178300"/>
                  </a:lnTo>
                  <a:lnTo>
                    <a:pt x="825500" y="4220336"/>
                  </a:lnTo>
                  <a:lnTo>
                    <a:pt x="807199" y="4262120"/>
                  </a:lnTo>
                  <a:lnTo>
                    <a:pt x="788377" y="4303776"/>
                  </a:lnTo>
                  <a:lnTo>
                    <a:pt x="769035" y="4345305"/>
                  </a:lnTo>
                  <a:lnTo>
                    <a:pt x="749173" y="4386580"/>
                  </a:lnTo>
                  <a:lnTo>
                    <a:pt x="728789" y="4427601"/>
                  </a:lnTo>
                  <a:lnTo>
                    <a:pt x="707885" y="4468495"/>
                  </a:lnTo>
                  <a:lnTo>
                    <a:pt x="686447" y="4509236"/>
                  </a:lnTo>
                  <a:lnTo>
                    <a:pt x="664489" y="4549724"/>
                  </a:lnTo>
                  <a:lnTo>
                    <a:pt x="642023" y="4590008"/>
                  </a:lnTo>
                  <a:lnTo>
                    <a:pt x="619023" y="4630077"/>
                  </a:lnTo>
                  <a:lnTo>
                    <a:pt x="595490" y="4669917"/>
                  </a:lnTo>
                  <a:lnTo>
                    <a:pt x="571449" y="4709541"/>
                  </a:lnTo>
                  <a:lnTo>
                    <a:pt x="546887" y="4748923"/>
                  </a:lnTo>
                  <a:lnTo>
                    <a:pt x="521792" y="4788077"/>
                  </a:lnTo>
                  <a:lnTo>
                    <a:pt x="496176" y="4826990"/>
                  </a:lnTo>
                  <a:lnTo>
                    <a:pt x="470039" y="4865662"/>
                  </a:lnTo>
                  <a:lnTo>
                    <a:pt x="443382" y="4904079"/>
                  </a:lnTo>
                  <a:lnTo>
                    <a:pt x="416204" y="4942243"/>
                  </a:lnTo>
                  <a:lnTo>
                    <a:pt x="388492" y="4980139"/>
                  </a:lnTo>
                  <a:lnTo>
                    <a:pt x="360273" y="5017782"/>
                  </a:lnTo>
                  <a:lnTo>
                    <a:pt x="331520" y="5055146"/>
                  </a:lnTo>
                  <a:lnTo>
                    <a:pt x="302247" y="5092230"/>
                  </a:lnTo>
                  <a:lnTo>
                    <a:pt x="272453" y="5129047"/>
                  </a:lnTo>
                  <a:lnTo>
                    <a:pt x="242138" y="5165572"/>
                  </a:lnTo>
                  <a:lnTo>
                    <a:pt x="211289" y="5201805"/>
                  </a:lnTo>
                  <a:lnTo>
                    <a:pt x="179920" y="5237746"/>
                  </a:lnTo>
                  <a:lnTo>
                    <a:pt x="148043" y="5273382"/>
                  </a:lnTo>
                  <a:lnTo>
                    <a:pt x="115633" y="5308727"/>
                  </a:lnTo>
                  <a:lnTo>
                    <a:pt x="82702" y="5343753"/>
                  </a:lnTo>
                  <a:lnTo>
                    <a:pt x="49250" y="5378462"/>
                  </a:lnTo>
                  <a:lnTo>
                    <a:pt x="15265" y="5412854"/>
                  </a:lnTo>
                  <a:lnTo>
                    <a:pt x="0" y="5397588"/>
                  </a:lnTo>
                  <a:lnTo>
                    <a:pt x="34048" y="5363121"/>
                  </a:lnTo>
                  <a:lnTo>
                    <a:pt x="67564" y="5328335"/>
                  </a:lnTo>
                  <a:lnTo>
                    <a:pt x="100545" y="5293245"/>
                  </a:lnTo>
                  <a:lnTo>
                    <a:pt x="133007" y="5257825"/>
                  </a:lnTo>
                  <a:lnTo>
                    <a:pt x="164934" y="5222100"/>
                  </a:lnTo>
                  <a:lnTo>
                    <a:pt x="196342" y="5186070"/>
                  </a:lnTo>
                  <a:lnTo>
                    <a:pt x="227215" y="5149748"/>
                  </a:lnTo>
                  <a:lnTo>
                    <a:pt x="257568" y="5113134"/>
                  </a:lnTo>
                  <a:lnTo>
                    <a:pt x="287388" y="5076228"/>
                  </a:lnTo>
                  <a:lnTo>
                    <a:pt x="316687" y="5039042"/>
                  </a:lnTo>
                  <a:lnTo>
                    <a:pt x="345452" y="5001590"/>
                  </a:lnTo>
                  <a:lnTo>
                    <a:pt x="373684" y="4963845"/>
                  </a:lnTo>
                  <a:lnTo>
                    <a:pt x="401396" y="4925847"/>
                  </a:lnTo>
                  <a:lnTo>
                    <a:pt x="428586" y="4887582"/>
                  </a:lnTo>
                  <a:lnTo>
                    <a:pt x="455231" y="4849063"/>
                  </a:lnTo>
                  <a:lnTo>
                    <a:pt x="481355" y="4810277"/>
                  </a:lnTo>
                  <a:lnTo>
                    <a:pt x="506958" y="4771262"/>
                  </a:lnTo>
                  <a:lnTo>
                    <a:pt x="532028" y="4731994"/>
                  </a:lnTo>
                  <a:lnTo>
                    <a:pt x="556577" y="4692497"/>
                  </a:lnTo>
                  <a:lnTo>
                    <a:pt x="580593" y="4652759"/>
                  </a:lnTo>
                  <a:lnTo>
                    <a:pt x="604075" y="4612805"/>
                  </a:lnTo>
                  <a:lnTo>
                    <a:pt x="627037" y="4572622"/>
                  </a:lnTo>
                  <a:lnTo>
                    <a:pt x="649465" y="4532223"/>
                  </a:lnTo>
                  <a:lnTo>
                    <a:pt x="671372" y="4491608"/>
                  </a:lnTo>
                  <a:lnTo>
                    <a:pt x="692746" y="4450842"/>
                  </a:lnTo>
                  <a:lnTo>
                    <a:pt x="713600" y="4409820"/>
                  </a:lnTo>
                  <a:lnTo>
                    <a:pt x="733920" y="4368545"/>
                  </a:lnTo>
                  <a:lnTo>
                    <a:pt x="753706" y="4327144"/>
                  </a:lnTo>
                  <a:lnTo>
                    <a:pt x="772972" y="4285615"/>
                  </a:lnTo>
                  <a:lnTo>
                    <a:pt x="791718" y="4243832"/>
                  </a:lnTo>
                  <a:lnTo>
                    <a:pt x="809929" y="4201795"/>
                  </a:lnTo>
                  <a:lnTo>
                    <a:pt x="827608" y="4159757"/>
                  </a:lnTo>
                  <a:lnTo>
                    <a:pt x="844753" y="4117466"/>
                  </a:lnTo>
                  <a:lnTo>
                    <a:pt x="861390" y="4074922"/>
                  </a:lnTo>
                  <a:lnTo>
                    <a:pt x="877481" y="4032377"/>
                  </a:lnTo>
                  <a:lnTo>
                    <a:pt x="893051" y="3989578"/>
                  </a:lnTo>
                  <a:lnTo>
                    <a:pt x="908100" y="3946652"/>
                  </a:lnTo>
                  <a:lnTo>
                    <a:pt x="922616" y="3903599"/>
                  </a:lnTo>
                  <a:lnTo>
                    <a:pt x="936599" y="3860418"/>
                  </a:lnTo>
                  <a:lnTo>
                    <a:pt x="950061" y="3817111"/>
                  </a:lnTo>
                  <a:lnTo>
                    <a:pt x="962990" y="3773678"/>
                  </a:lnTo>
                  <a:lnTo>
                    <a:pt x="975398" y="3730116"/>
                  </a:lnTo>
                  <a:lnTo>
                    <a:pt x="987272" y="3686429"/>
                  </a:lnTo>
                  <a:lnTo>
                    <a:pt x="998613" y="3642741"/>
                  </a:lnTo>
                  <a:lnTo>
                    <a:pt x="1009434" y="3598799"/>
                  </a:lnTo>
                  <a:lnTo>
                    <a:pt x="1019733" y="3554729"/>
                  </a:lnTo>
                  <a:lnTo>
                    <a:pt x="1029487" y="3510660"/>
                  </a:lnTo>
                  <a:lnTo>
                    <a:pt x="1038733" y="3466465"/>
                  </a:lnTo>
                  <a:lnTo>
                    <a:pt x="1047432" y="3422268"/>
                  </a:lnTo>
                  <a:lnTo>
                    <a:pt x="1055624" y="3377945"/>
                  </a:lnTo>
                  <a:lnTo>
                    <a:pt x="1063269" y="3333495"/>
                  </a:lnTo>
                  <a:lnTo>
                    <a:pt x="1070394" y="3289045"/>
                  </a:lnTo>
                  <a:lnTo>
                    <a:pt x="1076960" y="3244468"/>
                  </a:lnTo>
                  <a:lnTo>
                    <a:pt x="1083056" y="3199765"/>
                  </a:lnTo>
                  <a:lnTo>
                    <a:pt x="1088644" y="3155187"/>
                  </a:lnTo>
                  <a:lnTo>
                    <a:pt x="1093597" y="3110356"/>
                  </a:lnTo>
                  <a:lnTo>
                    <a:pt x="1098169" y="3065653"/>
                  </a:lnTo>
                  <a:lnTo>
                    <a:pt x="1102106" y="3020822"/>
                  </a:lnTo>
                  <a:lnTo>
                    <a:pt x="1105535" y="2975991"/>
                  </a:lnTo>
                  <a:lnTo>
                    <a:pt x="1108456" y="2931032"/>
                  </a:lnTo>
                  <a:lnTo>
                    <a:pt x="1110742" y="2886201"/>
                  </a:lnTo>
                  <a:lnTo>
                    <a:pt x="1112647" y="2841243"/>
                  </a:lnTo>
                  <a:lnTo>
                    <a:pt x="1113917" y="2796285"/>
                  </a:lnTo>
                  <a:lnTo>
                    <a:pt x="1114679" y="2751328"/>
                  </a:lnTo>
                  <a:lnTo>
                    <a:pt x="1115060" y="2706369"/>
                  </a:lnTo>
                  <a:lnTo>
                    <a:pt x="1114679" y="2661411"/>
                  </a:lnTo>
                  <a:lnTo>
                    <a:pt x="1113917" y="2616580"/>
                  </a:lnTo>
                  <a:lnTo>
                    <a:pt x="1112647" y="2571622"/>
                  </a:lnTo>
                  <a:lnTo>
                    <a:pt x="1110742" y="2526665"/>
                  </a:lnTo>
                  <a:lnTo>
                    <a:pt x="1108456" y="2481706"/>
                  </a:lnTo>
                  <a:lnTo>
                    <a:pt x="1105535" y="2436876"/>
                  </a:lnTo>
                  <a:lnTo>
                    <a:pt x="1102106" y="2392044"/>
                  </a:lnTo>
                  <a:lnTo>
                    <a:pt x="1098169" y="2347214"/>
                  </a:lnTo>
                  <a:lnTo>
                    <a:pt x="1093597" y="2302509"/>
                  </a:lnTo>
                  <a:lnTo>
                    <a:pt x="1088644" y="2257679"/>
                  </a:lnTo>
                  <a:lnTo>
                    <a:pt x="1083056" y="2213102"/>
                  </a:lnTo>
                  <a:lnTo>
                    <a:pt x="1076960" y="2168397"/>
                  </a:lnTo>
                  <a:lnTo>
                    <a:pt x="1070394" y="2123820"/>
                  </a:lnTo>
                  <a:lnTo>
                    <a:pt x="1063269" y="2079370"/>
                  </a:lnTo>
                  <a:lnTo>
                    <a:pt x="1055624" y="2034920"/>
                  </a:lnTo>
                  <a:lnTo>
                    <a:pt x="1047432" y="1990597"/>
                  </a:lnTo>
                  <a:lnTo>
                    <a:pt x="1038733" y="1946275"/>
                  </a:lnTo>
                  <a:lnTo>
                    <a:pt x="1029487" y="1902205"/>
                  </a:lnTo>
                  <a:lnTo>
                    <a:pt x="1019733" y="1858009"/>
                  </a:lnTo>
                  <a:lnTo>
                    <a:pt x="1009434" y="1814067"/>
                  </a:lnTo>
                  <a:lnTo>
                    <a:pt x="998613" y="1770126"/>
                  </a:lnTo>
                  <a:lnTo>
                    <a:pt x="987272" y="1726438"/>
                  </a:lnTo>
                  <a:lnTo>
                    <a:pt x="975398" y="1682750"/>
                  </a:lnTo>
                  <a:lnTo>
                    <a:pt x="962990" y="1639189"/>
                  </a:lnTo>
                  <a:lnTo>
                    <a:pt x="950061" y="1595754"/>
                  </a:lnTo>
                  <a:lnTo>
                    <a:pt x="936599" y="1552447"/>
                  </a:lnTo>
                  <a:lnTo>
                    <a:pt x="922616" y="1509267"/>
                  </a:lnTo>
                  <a:lnTo>
                    <a:pt x="908100" y="1466214"/>
                  </a:lnTo>
                  <a:lnTo>
                    <a:pt x="893051" y="1423289"/>
                  </a:lnTo>
                  <a:lnTo>
                    <a:pt x="877481" y="1380489"/>
                  </a:lnTo>
                  <a:lnTo>
                    <a:pt x="861390" y="1337944"/>
                  </a:lnTo>
                  <a:lnTo>
                    <a:pt x="844753" y="1295400"/>
                  </a:lnTo>
                  <a:lnTo>
                    <a:pt x="827608" y="1253108"/>
                  </a:lnTo>
                  <a:lnTo>
                    <a:pt x="809929" y="1211071"/>
                  </a:lnTo>
                  <a:lnTo>
                    <a:pt x="791718" y="1169034"/>
                  </a:lnTo>
                  <a:lnTo>
                    <a:pt x="772972" y="1127252"/>
                  </a:lnTo>
                  <a:lnTo>
                    <a:pt x="753706" y="1085722"/>
                  </a:lnTo>
                  <a:lnTo>
                    <a:pt x="733920" y="1044320"/>
                  </a:lnTo>
                  <a:lnTo>
                    <a:pt x="713600" y="1003045"/>
                  </a:lnTo>
                  <a:lnTo>
                    <a:pt x="692746" y="962025"/>
                  </a:lnTo>
                  <a:lnTo>
                    <a:pt x="671372" y="921257"/>
                  </a:lnTo>
                  <a:lnTo>
                    <a:pt x="649465" y="880617"/>
                  </a:lnTo>
                  <a:lnTo>
                    <a:pt x="627037" y="840231"/>
                  </a:lnTo>
                  <a:lnTo>
                    <a:pt x="604075" y="800100"/>
                  </a:lnTo>
                  <a:lnTo>
                    <a:pt x="580593" y="760094"/>
                  </a:lnTo>
                  <a:lnTo>
                    <a:pt x="556577" y="720343"/>
                  </a:lnTo>
                  <a:lnTo>
                    <a:pt x="532028" y="680846"/>
                  </a:lnTo>
                  <a:lnTo>
                    <a:pt x="506958" y="641603"/>
                  </a:lnTo>
                  <a:lnTo>
                    <a:pt x="481355" y="602614"/>
                  </a:lnTo>
                  <a:lnTo>
                    <a:pt x="455231" y="563752"/>
                  </a:lnTo>
                  <a:lnTo>
                    <a:pt x="428586" y="525271"/>
                  </a:lnTo>
                  <a:lnTo>
                    <a:pt x="401396" y="487044"/>
                  </a:lnTo>
                  <a:lnTo>
                    <a:pt x="373684" y="448944"/>
                  </a:lnTo>
                  <a:lnTo>
                    <a:pt x="345452" y="411225"/>
                  </a:lnTo>
                  <a:lnTo>
                    <a:pt x="316687" y="373760"/>
                  </a:lnTo>
                  <a:lnTo>
                    <a:pt x="287388" y="336676"/>
                  </a:lnTo>
                  <a:lnTo>
                    <a:pt x="257568" y="299719"/>
                  </a:lnTo>
                  <a:lnTo>
                    <a:pt x="227215" y="263143"/>
                  </a:lnTo>
                  <a:lnTo>
                    <a:pt x="196342" y="226821"/>
                  </a:lnTo>
                  <a:lnTo>
                    <a:pt x="164934" y="190753"/>
                  </a:lnTo>
                  <a:lnTo>
                    <a:pt x="133007" y="155066"/>
                  </a:lnTo>
                  <a:lnTo>
                    <a:pt x="100545" y="119633"/>
                  </a:lnTo>
                  <a:lnTo>
                    <a:pt x="67564" y="84454"/>
                  </a:lnTo>
                  <a:lnTo>
                    <a:pt x="34048" y="49783"/>
                  </a:lnTo>
                  <a:lnTo>
                    <a:pt x="0" y="15239"/>
                  </a:lnTo>
                  <a:lnTo>
                    <a:pt x="15265" y="0"/>
                  </a:lnTo>
                  <a:close/>
                </a:path>
              </a:pathLst>
            </a:custGeom>
            <a:ln w="12192">
              <a:solidFill>
                <a:srgbClr val="DF52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7824" y="1505712"/>
              <a:ext cx="8089392" cy="1170431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788922" y="1896871"/>
            <a:ext cx="693039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2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границы</a:t>
            </a:r>
            <a:r>
              <a:rPr sz="1200" spc="-7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населенных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пунктов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(в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том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числе</a:t>
            </a:r>
            <a:r>
              <a:rPr sz="1200" spc="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границы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образуемых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населенных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пунктов),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входящих</a:t>
            </a:r>
            <a:r>
              <a:rPr sz="1200" spc="-75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в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1320"/>
              </a:lnSpc>
            </a:pPr>
            <a:r>
              <a:rPr sz="1200" spc="-10" dirty="0">
                <a:latin typeface="Microsoft Sans Serif"/>
                <a:cs typeface="Microsoft Sans Serif"/>
              </a:rPr>
              <a:t>состав</a:t>
            </a:r>
            <a:r>
              <a:rPr sz="1200" spc="-8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поселения</a:t>
            </a:r>
            <a:r>
              <a:rPr sz="1200" spc="-7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или</a:t>
            </a:r>
            <a:r>
              <a:rPr sz="1200" spc="105" dirty="0">
                <a:latin typeface="Microsoft Sans Serif"/>
                <a:cs typeface="Microsoft Sans Serif"/>
              </a:rPr>
              <a:t> </a:t>
            </a:r>
            <a:r>
              <a:rPr sz="1200" spc="-30" dirty="0">
                <a:latin typeface="Microsoft Sans Serif"/>
                <a:cs typeface="Microsoft Sans Serif"/>
              </a:rPr>
              <a:t>городского </a:t>
            </a:r>
            <a:r>
              <a:rPr sz="1200" spc="-10" dirty="0">
                <a:latin typeface="Microsoft Sans Serif"/>
                <a:cs typeface="Microsoft Sans Serif"/>
              </a:rPr>
              <a:t>округа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85801" y="1380616"/>
            <a:ext cx="8781415" cy="3002915"/>
            <a:chOff x="185801" y="1380616"/>
            <a:chExt cx="8781415" cy="300291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8976" y="1383791"/>
              <a:ext cx="1420368" cy="142036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8976" y="1383791"/>
              <a:ext cx="1419860" cy="1419860"/>
            </a:xfrm>
            <a:custGeom>
              <a:avLst/>
              <a:gdLst/>
              <a:ahLst/>
              <a:cxnLst/>
              <a:rect l="l" t="t" r="r" b="b"/>
              <a:pathLst>
                <a:path w="1419860" h="1419860">
                  <a:moveTo>
                    <a:pt x="0" y="709930"/>
                  </a:moveTo>
                  <a:lnTo>
                    <a:pt x="1638" y="661288"/>
                  </a:lnTo>
                  <a:lnTo>
                    <a:pt x="6476" y="613663"/>
                  </a:lnTo>
                  <a:lnTo>
                    <a:pt x="14427" y="566928"/>
                  </a:lnTo>
                  <a:lnTo>
                    <a:pt x="25361" y="521208"/>
                  </a:lnTo>
                  <a:lnTo>
                    <a:pt x="39179" y="476758"/>
                  </a:lnTo>
                  <a:lnTo>
                    <a:pt x="55791" y="433578"/>
                  </a:lnTo>
                  <a:lnTo>
                    <a:pt x="75069" y="391922"/>
                  </a:lnTo>
                  <a:lnTo>
                    <a:pt x="96926" y="351663"/>
                  </a:lnTo>
                  <a:lnTo>
                    <a:pt x="121246" y="313055"/>
                  </a:lnTo>
                  <a:lnTo>
                    <a:pt x="147929" y="276098"/>
                  </a:lnTo>
                  <a:lnTo>
                    <a:pt x="176860" y="241046"/>
                  </a:lnTo>
                  <a:lnTo>
                    <a:pt x="207937" y="207899"/>
                  </a:lnTo>
                  <a:lnTo>
                    <a:pt x="241058" y="176911"/>
                  </a:lnTo>
                  <a:lnTo>
                    <a:pt x="276123" y="147955"/>
                  </a:lnTo>
                  <a:lnTo>
                    <a:pt x="313016" y="121285"/>
                  </a:lnTo>
                  <a:lnTo>
                    <a:pt x="351624" y="96900"/>
                  </a:lnTo>
                  <a:lnTo>
                    <a:pt x="391858" y="75057"/>
                  </a:lnTo>
                  <a:lnTo>
                    <a:pt x="433603" y="55753"/>
                  </a:lnTo>
                  <a:lnTo>
                    <a:pt x="476758" y="39243"/>
                  </a:lnTo>
                  <a:lnTo>
                    <a:pt x="521220" y="25400"/>
                  </a:lnTo>
                  <a:lnTo>
                    <a:pt x="566877" y="14478"/>
                  </a:lnTo>
                  <a:lnTo>
                    <a:pt x="613613" y="6477"/>
                  </a:lnTo>
                  <a:lnTo>
                    <a:pt x="661352" y="1650"/>
                  </a:lnTo>
                  <a:lnTo>
                    <a:pt x="709955" y="0"/>
                  </a:lnTo>
                  <a:lnTo>
                    <a:pt x="758558" y="1650"/>
                  </a:lnTo>
                  <a:lnTo>
                    <a:pt x="806297" y="6477"/>
                  </a:lnTo>
                  <a:lnTo>
                    <a:pt x="853033" y="14478"/>
                  </a:lnTo>
                  <a:lnTo>
                    <a:pt x="898690" y="25400"/>
                  </a:lnTo>
                  <a:lnTo>
                    <a:pt x="943140" y="39243"/>
                  </a:lnTo>
                  <a:lnTo>
                    <a:pt x="986294" y="55753"/>
                  </a:lnTo>
                  <a:lnTo>
                    <a:pt x="1028052" y="75057"/>
                  </a:lnTo>
                  <a:lnTo>
                    <a:pt x="1068285" y="96900"/>
                  </a:lnTo>
                  <a:lnTo>
                    <a:pt x="1106932" y="121285"/>
                  </a:lnTo>
                  <a:lnTo>
                    <a:pt x="1143762" y="147955"/>
                  </a:lnTo>
                  <a:lnTo>
                    <a:pt x="1178814" y="176911"/>
                  </a:lnTo>
                  <a:lnTo>
                    <a:pt x="1211961" y="207899"/>
                  </a:lnTo>
                  <a:lnTo>
                    <a:pt x="1243076" y="241046"/>
                  </a:lnTo>
                  <a:lnTo>
                    <a:pt x="1272032" y="276098"/>
                  </a:lnTo>
                  <a:lnTo>
                    <a:pt x="1298702" y="313055"/>
                  </a:lnTo>
                  <a:lnTo>
                    <a:pt x="1322959" y="351663"/>
                  </a:lnTo>
                  <a:lnTo>
                    <a:pt x="1344803" y="391922"/>
                  </a:lnTo>
                  <a:lnTo>
                    <a:pt x="1364107" y="433578"/>
                  </a:lnTo>
                  <a:lnTo>
                    <a:pt x="1380744" y="476758"/>
                  </a:lnTo>
                  <a:lnTo>
                    <a:pt x="1394587" y="521208"/>
                  </a:lnTo>
                  <a:lnTo>
                    <a:pt x="1405509" y="566928"/>
                  </a:lnTo>
                  <a:lnTo>
                    <a:pt x="1413383" y="613663"/>
                  </a:lnTo>
                  <a:lnTo>
                    <a:pt x="1418209" y="661288"/>
                  </a:lnTo>
                  <a:lnTo>
                    <a:pt x="1419860" y="709930"/>
                  </a:lnTo>
                  <a:lnTo>
                    <a:pt x="1418209" y="758571"/>
                  </a:lnTo>
                  <a:lnTo>
                    <a:pt x="1413383" y="806323"/>
                  </a:lnTo>
                  <a:lnTo>
                    <a:pt x="1405509" y="853059"/>
                  </a:lnTo>
                  <a:lnTo>
                    <a:pt x="1394587" y="898652"/>
                  </a:lnTo>
                  <a:lnTo>
                    <a:pt x="1380744" y="943102"/>
                  </a:lnTo>
                  <a:lnTo>
                    <a:pt x="1364107" y="986282"/>
                  </a:lnTo>
                  <a:lnTo>
                    <a:pt x="1344803" y="1028065"/>
                  </a:lnTo>
                  <a:lnTo>
                    <a:pt x="1322959" y="1068324"/>
                  </a:lnTo>
                  <a:lnTo>
                    <a:pt x="1298702" y="1106932"/>
                  </a:lnTo>
                  <a:lnTo>
                    <a:pt x="1272032" y="1143762"/>
                  </a:lnTo>
                  <a:lnTo>
                    <a:pt x="1243076" y="1178814"/>
                  </a:lnTo>
                  <a:lnTo>
                    <a:pt x="1211961" y="1211961"/>
                  </a:lnTo>
                  <a:lnTo>
                    <a:pt x="1178814" y="1243076"/>
                  </a:lnTo>
                  <a:lnTo>
                    <a:pt x="1143762" y="1272032"/>
                  </a:lnTo>
                  <a:lnTo>
                    <a:pt x="1106932" y="1298702"/>
                  </a:lnTo>
                  <a:lnTo>
                    <a:pt x="1068273" y="1322959"/>
                  </a:lnTo>
                  <a:lnTo>
                    <a:pt x="1028039" y="1344803"/>
                  </a:lnTo>
                  <a:lnTo>
                    <a:pt x="986294" y="1364107"/>
                  </a:lnTo>
                  <a:lnTo>
                    <a:pt x="943140" y="1380744"/>
                  </a:lnTo>
                  <a:lnTo>
                    <a:pt x="898690" y="1394587"/>
                  </a:lnTo>
                  <a:lnTo>
                    <a:pt x="853033" y="1405509"/>
                  </a:lnTo>
                  <a:lnTo>
                    <a:pt x="806284" y="1413383"/>
                  </a:lnTo>
                  <a:lnTo>
                    <a:pt x="758558" y="1418336"/>
                  </a:lnTo>
                  <a:lnTo>
                    <a:pt x="709955" y="1419860"/>
                  </a:lnTo>
                  <a:lnTo>
                    <a:pt x="661352" y="1418336"/>
                  </a:lnTo>
                  <a:lnTo>
                    <a:pt x="613613" y="1413383"/>
                  </a:lnTo>
                  <a:lnTo>
                    <a:pt x="566877" y="1405509"/>
                  </a:lnTo>
                  <a:lnTo>
                    <a:pt x="521220" y="1394587"/>
                  </a:lnTo>
                  <a:lnTo>
                    <a:pt x="476758" y="1380744"/>
                  </a:lnTo>
                  <a:lnTo>
                    <a:pt x="433603" y="1364107"/>
                  </a:lnTo>
                  <a:lnTo>
                    <a:pt x="391858" y="1344803"/>
                  </a:lnTo>
                  <a:lnTo>
                    <a:pt x="351624" y="1322959"/>
                  </a:lnTo>
                  <a:lnTo>
                    <a:pt x="313016" y="1298702"/>
                  </a:lnTo>
                  <a:lnTo>
                    <a:pt x="276123" y="1272032"/>
                  </a:lnTo>
                  <a:lnTo>
                    <a:pt x="241058" y="1243076"/>
                  </a:lnTo>
                  <a:lnTo>
                    <a:pt x="207937" y="1211961"/>
                  </a:lnTo>
                  <a:lnTo>
                    <a:pt x="176860" y="1178814"/>
                  </a:lnTo>
                  <a:lnTo>
                    <a:pt x="147929" y="1143762"/>
                  </a:lnTo>
                  <a:lnTo>
                    <a:pt x="121246" y="1106932"/>
                  </a:lnTo>
                  <a:lnTo>
                    <a:pt x="96926" y="1068324"/>
                  </a:lnTo>
                  <a:lnTo>
                    <a:pt x="75069" y="1028065"/>
                  </a:lnTo>
                  <a:lnTo>
                    <a:pt x="55791" y="986282"/>
                  </a:lnTo>
                  <a:lnTo>
                    <a:pt x="39179" y="943102"/>
                  </a:lnTo>
                  <a:lnTo>
                    <a:pt x="25361" y="898652"/>
                  </a:lnTo>
                  <a:lnTo>
                    <a:pt x="14427" y="853059"/>
                  </a:lnTo>
                  <a:lnTo>
                    <a:pt x="6476" y="806323"/>
                  </a:lnTo>
                  <a:lnTo>
                    <a:pt x="1638" y="758571"/>
                  </a:lnTo>
                  <a:lnTo>
                    <a:pt x="0" y="709930"/>
                  </a:lnTo>
                  <a:close/>
                </a:path>
              </a:pathLst>
            </a:custGeom>
            <a:ln w="6096">
              <a:solidFill>
                <a:srgbClr val="FDC30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92351" y="3212591"/>
              <a:ext cx="7674864" cy="1170431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202560" y="3365449"/>
            <a:ext cx="6510655" cy="84010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ct val="86300"/>
              </a:lnSpc>
              <a:spcBef>
                <a:spcPts val="3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границы</a:t>
            </a:r>
            <a:r>
              <a:rPr sz="1200" spc="-7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описание</a:t>
            </a:r>
            <a:r>
              <a:rPr sz="1200" spc="-10" dirty="0">
                <a:latin typeface="Microsoft Sans Serif"/>
                <a:cs typeface="Microsoft Sans Serif"/>
              </a:rPr>
              <a:t> функциональных</a:t>
            </a:r>
            <a:r>
              <a:rPr sz="1200" spc="-8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зон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</a:t>
            </a:r>
            <a:r>
              <a:rPr sz="1200" spc="1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указанием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планируемых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для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размещения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  <a:r>
              <a:rPr sz="1200" spc="2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них объектов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федерального</a:t>
            </a:r>
            <a:r>
              <a:rPr sz="1200" spc="-9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значения,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объектов</a:t>
            </a:r>
            <a:r>
              <a:rPr sz="1200" spc="5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регионального</a:t>
            </a:r>
            <a:r>
              <a:rPr sz="1200" spc="-8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значения,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объектов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местного </a:t>
            </a:r>
            <a:r>
              <a:rPr sz="1200" spc="-20" dirty="0">
                <a:latin typeface="Microsoft Sans Serif"/>
                <a:cs typeface="Microsoft Sans Serif"/>
              </a:rPr>
              <a:t>значения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(за</a:t>
            </a:r>
            <a:r>
              <a:rPr sz="1200" spc="-5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исключением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линейных</a:t>
            </a:r>
            <a:r>
              <a:rPr sz="1200" spc="-7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объектов)</a:t>
            </a:r>
            <a:r>
              <a:rPr sz="1200" spc="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местоположения</a:t>
            </a:r>
            <a:r>
              <a:rPr sz="1200" spc="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линейных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объектов федерального</a:t>
            </a:r>
            <a:r>
              <a:rPr sz="1200" spc="-8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значения,</a:t>
            </a:r>
            <a:r>
              <a:rPr sz="1200" spc="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линейных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объектов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регионального</a:t>
            </a:r>
            <a:r>
              <a:rPr sz="1200" spc="-5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значения,</a:t>
            </a:r>
            <a:r>
              <a:rPr sz="1200" spc="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линейных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объектов </a:t>
            </a:r>
            <a:r>
              <a:rPr sz="1200" spc="-30" dirty="0">
                <a:latin typeface="Microsoft Sans Serif"/>
                <a:cs typeface="Microsoft Sans Serif"/>
              </a:rPr>
              <a:t>местного</a:t>
            </a:r>
            <a:r>
              <a:rPr sz="1200" spc="-10" dirty="0">
                <a:latin typeface="Microsoft Sans Serif"/>
                <a:cs typeface="Microsoft Sans Serif"/>
              </a:rPr>
              <a:t> значения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97280" y="3087497"/>
            <a:ext cx="8369934" cy="3002915"/>
            <a:chOff x="597280" y="3087497"/>
            <a:chExt cx="8369934" cy="300291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0455" y="3090672"/>
              <a:ext cx="1423416" cy="142036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00455" y="3090672"/>
              <a:ext cx="1423035" cy="1419860"/>
            </a:xfrm>
            <a:custGeom>
              <a:avLst/>
              <a:gdLst/>
              <a:ahLst/>
              <a:cxnLst/>
              <a:rect l="l" t="t" r="r" b="b"/>
              <a:pathLst>
                <a:path w="1423035" h="1419860">
                  <a:moveTo>
                    <a:pt x="0" y="709929"/>
                  </a:moveTo>
                  <a:lnTo>
                    <a:pt x="1638" y="661288"/>
                  </a:lnTo>
                  <a:lnTo>
                    <a:pt x="6489" y="613663"/>
                  </a:lnTo>
                  <a:lnTo>
                    <a:pt x="14452" y="566927"/>
                  </a:lnTo>
                  <a:lnTo>
                    <a:pt x="25412" y="521207"/>
                  </a:lnTo>
                  <a:lnTo>
                    <a:pt x="39268" y="476757"/>
                  </a:lnTo>
                  <a:lnTo>
                    <a:pt x="55905" y="433577"/>
                  </a:lnTo>
                  <a:lnTo>
                    <a:pt x="75234" y="391922"/>
                  </a:lnTo>
                  <a:lnTo>
                    <a:pt x="97142" y="351663"/>
                  </a:lnTo>
                  <a:lnTo>
                    <a:pt x="121513" y="313054"/>
                  </a:lnTo>
                  <a:lnTo>
                    <a:pt x="148247" y="276098"/>
                  </a:lnTo>
                  <a:lnTo>
                    <a:pt x="177241" y="241045"/>
                  </a:lnTo>
                  <a:lnTo>
                    <a:pt x="208381" y="207899"/>
                  </a:lnTo>
                  <a:lnTo>
                    <a:pt x="241579" y="176911"/>
                  </a:lnTo>
                  <a:lnTo>
                    <a:pt x="276720" y="147954"/>
                  </a:lnTo>
                  <a:lnTo>
                    <a:pt x="313690" y="121285"/>
                  </a:lnTo>
                  <a:lnTo>
                    <a:pt x="352386" y="96900"/>
                  </a:lnTo>
                  <a:lnTo>
                    <a:pt x="392696" y="75056"/>
                  </a:lnTo>
                  <a:lnTo>
                    <a:pt x="434543" y="55752"/>
                  </a:lnTo>
                  <a:lnTo>
                    <a:pt x="477786" y="39242"/>
                  </a:lnTo>
                  <a:lnTo>
                    <a:pt x="522338" y="25400"/>
                  </a:lnTo>
                  <a:lnTo>
                    <a:pt x="568096" y="14477"/>
                  </a:lnTo>
                  <a:lnTo>
                    <a:pt x="614934" y="6476"/>
                  </a:lnTo>
                  <a:lnTo>
                    <a:pt x="662762" y="1650"/>
                  </a:lnTo>
                  <a:lnTo>
                    <a:pt x="711454" y="0"/>
                  </a:lnTo>
                  <a:lnTo>
                    <a:pt x="760222" y="1650"/>
                  </a:lnTo>
                  <a:lnTo>
                    <a:pt x="807974" y="6476"/>
                  </a:lnTo>
                  <a:lnTo>
                    <a:pt x="854837" y="14477"/>
                  </a:lnTo>
                  <a:lnTo>
                    <a:pt x="900557" y="25400"/>
                  </a:lnTo>
                  <a:lnTo>
                    <a:pt x="945134" y="39242"/>
                  </a:lnTo>
                  <a:lnTo>
                    <a:pt x="988441" y="55752"/>
                  </a:lnTo>
                  <a:lnTo>
                    <a:pt x="1030224" y="75056"/>
                  </a:lnTo>
                  <a:lnTo>
                    <a:pt x="1070610" y="96900"/>
                  </a:lnTo>
                  <a:lnTo>
                    <a:pt x="1109218" y="121285"/>
                  </a:lnTo>
                  <a:lnTo>
                    <a:pt x="1146175" y="147954"/>
                  </a:lnTo>
                  <a:lnTo>
                    <a:pt x="1181354" y="176911"/>
                  </a:lnTo>
                  <a:lnTo>
                    <a:pt x="1214501" y="207899"/>
                  </a:lnTo>
                  <a:lnTo>
                    <a:pt x="1245743" y="241045"/>
                  </a:lnTo>
                  <a:lnTo>
                    <a:pt x="1274699" y="276098"/>
                  </a:lnTo>
                  <a:lnTo>
                    <a:pt x="1301495" y="313054"/>
                  </a:lnTo>
                  <a:lnTo>
                    <a:pt x="1325752" y="351663"/>
                  </a:lnTo>
                  <a:lnTo>
                    <a:pt x="1347724" y="391922"/>
                  </a:lnTo>
                  <a:lnTo>
                    <a:pt x="1367027" y="433577"/>
                  </a:lnTo>
                  <a:lnTo>
                    <a:pt x="1383664" y="476757"/>
                  </a:lnTo>
                  <a:lnTo>
                    <a:pt x="1397508" y="521207"/>
                  </a:lnTo>
                  <a:lnTo>
                    <a:pt x="1408430" y="566927"/>
                  </a:lnTo>
                  <a:lnTo>
                    <a:pt x="1416431" y="613663"/>
                  </a:lnTo>
                  <a:lnTo>
                    <a:pt x="1421257" y="661288"/>
                  </a:lnTo>
                  <a:lnTo>
                    <a:pt x="1422908" y="709929"/>
                  </a:lnTo>
                  <a:lnTo>
                    <a:pt x="1421257" y="758570"/>
                  </a:lnTo>
                  <a:lnTo>
                    <a:pt x="1416431" y="806322"/>
                  </a:lnTo>
                  <a:lnTo>
                    <a:pt x="1408430" y="853058"/>
                  </a:lnTo>
                  <a:lnTo>
                    <a:pt x="1397508" y="898651"/>
                  </a:lnTo>
                  <a:lnTo>
                    <a:pt x="1383664" y="943101"/>
                  </a:lnTo>
                  <a:lnTo>
                    <a:pt x="1367027" y="986282"/>
                  </a:lnTo>
                  <a:lnTo>
                    <a:pt x="1347724" y="1028064"/>
                  </a:lnTo>
                  <a:lnTo>
                    <a:pt x="1325752" y="1068323"/>
                  </a:lnTo>
                  <a:lnTo>
                    <a:pt x="1301495" y="1106932"/>
                  </a:lnTo>
                  <a:lnTo>
                    <a:pt x="1274699" y="1143761"/>
                  </a:lnTo>
                  <a:lnTo>
                    <a:pt x="1245743" y="1178814"/>
                  </a:lnTo>
                  <a:lnTo>
                    <a:pt x="1214501" y="1211960"/>
                  </a:lnTo>
                  <a:lnTo>
                    <a:pt x="1181354" y="1243076"/>
                  </a:lnTo>
                  <a:lnTo>
                    <a:pt x="1146175" y="1272032"/>
                  </a:lnTo>
                  <a:lnTo>
                    <a:pt x="1109218" y="1298702"/>
                  </a:lnTo>
                  <a:lnTo>
                    <a:pt x="1070610" y="1322958"/>
                  </a:lnTo>
                  <a:lnTo>
                    <a:pt x="1030224" y="1344802"/>
                  </a:lnTo>
                  <a:lnTo>
                    <a:pt x="988441" y="1364107"/>
                  </a:lnTo>
                  <a:lnTo>
                    <a:pt x="945134" y="1380744"/>
                  </a:lnTo>
                  <a:lnTo>
                    <a:pt x="900557" y="1394586"/>
                  </a:lnTo>
                  <a:lnTo>
                    <a:pt x="854837" y="1405508"/>
                  </a:lnTo>
                  <a:lnTo>
                    <a:pt x="807974" y="1413383"/>
                  </a:lnTo>
                  <a:lnTo>
                    <a:pt x="760222" y="1418335"/>
                  </a:lnTo>
                  <a:lnTo>
                    <a:pt x="711454" y="1419859"/>
                  </a:lnTo>
                  <a:lnTo>
                    <a:pt x="662762" y="1418335"/>
                  </a:lnTo>
                  <a:lnTo>
                    <a:pt x="614934" y="1413383"/>
                  </a:lnTo>
                  <a:lnTo>
                    <a:pt x="568096" y="1405508"/>
                  </a:lnTo>
                  <a:lnTo>
                    <a:pt x="522338" y="1394586"/>
                  </a:lnTo>
                  <a:lnTo>
                    <a:pt x="477786" y="1380744"/>
                  </a:lnTo>
                  <a:lnTo>
                    <a:pt x="434543" y="1364107"/>
                  </a:lnTo>
                  <a:lnTo>
                    <a:pt x="392696" y="1344802"/>
                  </a:lnTo>
                  <a:lnTo>
                    <a:pt x="352386" y="1322958"/>
                  </a:lnTo>
                  <a:lnTo>
                    <a:pt x="313690" y="1298702"/>
                  </a:lnTo>
                  <a:lnTo>
                    <a:pt x="276720" y="1272032"/>
                  </a:lnTo>
                  <a:lnTo>
                    <a:pt x="241579" y="1243076"/>
                  </a:lnTo>
                  <a:lnTo>
                    <a:pt x="208381" y="1211960"/>
                  </a:lnTo>
                  <a:lnTo>
                    <a:pt x="177241" y="1178814"/>
                  </a:lnTo>
                  <a:lnTo>
                    <a:pt x="148247" y="1143761"/>
                  </a:lnTo>
                  <a:lnTo>
                    <a:pt x="121513" y="1106932"/>
                  </a:lnTo>
                  <a:lnTo>
                    <a:pt x="97142" y="1068323"/>
                  </a:lnTo>
                  <a:lnTo>
                    <a:pt x="75234" y="1028064"/>
                  </a:lnTo>
                  <a:lnTo>
                    <a:pt x="55905" y="986282"/>
                  </a:lnTo>
                  <a:lnTo>
                    <a:pt x="39268" y="943101"/>
                  </a:lnTo>
                  <a:lnTo>
                    <a:pt x="25412" y="898651"/>
                  </a:lnTo>
                  <a:lnTo>
                    <a:pt x="14452" y="853058"/>
                  </a:lnTo>
                  <a:lnTo>
                    <a:pt x="6489" y="806322"/>
                  </a:lnTo>
                  <a:lnTo>
                    <a:pt x="1638" y="758570"/>
                  </a:lnTo>
                  <a:lnTo>
                    <a:pt x="0" y="709929"/>
                  </a:lnTo>
                  <a:close/>
                </a:path>
              </a:pathLst>
            </a:custGeom>
            <a:ln w="6096">
              <a:solidFill>
                <a:srgbClr val="ED83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7823" y="4919472"/>
              <a:ext cx="8089392" cy="1170432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788922" y="4930520"/>
            <a:ext cx="6873875" cy="106426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20700">
              <a:lnSpc>
                <a:spcPts val="1200"/>
              </a:lnSpc>
              <a:spcBef>
                <a:spcPts val="34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планируемые</a:t>
            </a:r>
            <a:r>
              <a:rPr sz="1200" spc="-8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для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размещения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объекты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местного</a:t>
            </a:r>
            <a:r>
              <a:rPr sz="1200" spc="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значения</a:t>
            </a:r>
            <a:r>
              <a:rPr sz="1200" spc="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поселения,</a:t>
            </a:r>
            <a:r>
              <a:rPr sz="1200" spc="-13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городского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округа, относящиеся</a:t>
            </a:r>
            <a:r>
              <a:rPr sz="1200" spc="-9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к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следующим областям</a:t>
            </a:r>
            <a:endParaRPr sz="1200">
              <a:latin typeface="Microsoft Sans Serif"/>
              <a:cs typeface="Microsoft Sans Serif"/>
            </a:endParaRPr>
          </a:p>
          <a:p>
            <a:pPr marL="66675" indent="-53975">
              <a:lnSpc>
                <a:spcPct val="100000"/>
              </a:lnSpc>
              <a:spcBef>
                <a:spcPts val="300"/>
              </a:spcBef>
              <a:buChar char="•"/>
              <a:tabLst>
                <a:tab pos="66675" algn="l"/>
              </a:tabLst>
            </a:pPr>
            <a:r>
              <a:rPr sz="900" spc="-10" dirty="0">
                <a:latin typeface="Microsoft Sans Serif"/>
                <a:cs typeface="Microsoft Sans Serif"/>
              </a:rPr>
              <a:t>электро-</a:t>
            </a:r>
            <a:r>
              <a:rPr sz="900" dirty="0">
                <a:latin typeface="Microsoft Sans Serif"/>
                <a:cs typeface="Microsoft Sans Serif"/>
              </a:rPr>
              <a:t>,</a:t>
            </a:r>
            <a:r>
              <a:rPr sz="900" spc="-110" dirty="0">
                <a:latin typeface="Microsoft Sans Serif"/>
                <a:cs typeface="Microsoft Sans Serif"/>
              </a:rPr>
              <a:t> </a:t>
            </a:r>
            <a:r>
              <a:rPr sz="900" spc="-30" dirty="0">
                <a:latin typeface="Microsoft Sans Serif"/>
                <a:cs typeface="Microsoft Sans Serif"/>
              </a:rPr>
              <a:t>тепло-</a:t>
            </a:r>
            <a:r>
              <a:rPr sz="900" dirty="0">
                <a:latin typeface="Microsoft Sans Serif"/>
                <a:cs typeface="Microsoft Sans Serif"/>
              </a:rPr>
              <a:t>,</a:t>
            </a:r>
            <a:r>
              <a:rPr sz="900" spc="16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газо-</a:t>
            </a:r>
            <a:r>
              <a:rPr sz="900" dirty="0">
                <a:latin typeface="Microsoft Sans Serif"/>
                <a:cs typeface="Microsoft Sans Serif"/>
              </a:rPr>
              <a:t>и</a:t>
            </a:r>
            <a:r>
              <a:rPr sz="900" spc="-4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водоснабжение</a:t>
            </a:r>
            <a:r>
              <a:rPr sz="900" spc="-3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населения,</a:t>
            </a:r>
            <a:r>
              <a:rPr sz="900" spc="-7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водоотведение;</a:t>
            </a:r>
            <a:endParaRPr sz="900">
              <a:latin typeface="Microsoft Sans Serif"/>
              <a:cs typeface="Microsoft Sans Serif"/>
            </a:endParaRPr>
          </a:p>
          <a:p>
            <a:pPr marL="66675" indent="-53975">
              <a:lnSpc>
                <a:spcPct val="100000"/>
              </a:lnSpc>
              <a:buChar char="•"/>
              <a:tabLst>
                <a:tab pos="66675" algn="l"/>
              </a:tabLst>
            </a:pPr>
            <a:r>
              <a:rPr sz="900" dirty="0">
                <a:latin typeface="Microsoft Sans Serif"/>
                <a:cs typeface="Microsoft Sans Serif"/>
              </a:rPr>
              <a:t>автомобильныедороги</a:t>
            </a:r>
            <a:r>
              <a:rPr sz="900" spc="-2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местного</a:t>
            </a:r>
            <a:r>
              <a:rPr sz="900" spc="-8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значения;</a:t>
            </a:r>
            <a:endParaRPr sz="900">
              <a:latin typeface="Microsoft Sans Serif"/>
              <a:cs typeface="Microsoft Sans Serif"/>
            </a:endParaRPr>
          </a:p>
          <a:p>
            <a:pPr marL="66040" marR="5080" indent="-53975">
              <a:lnSpc>
                <a:spcPts val="890"/>
              </a:lnSpc>
              <a:spcBef>
                <a:spcPts val="215"/>
              </a:spcBef>
              <a:buChar char="•"/>
              <a:tabLst>
                <a:tab pos="67310" algn="l"/>
              </a:tabLst>
            </a:pPr>
            <a:r>
              <a:rPr sz="900" spc="-10" dirty="0">
                <a:latin typeface="Microsoft Sans Serif"/>
                <a:cs typeface="Microsoft Sans Serif"/>
              </a:rPr>
              <a:t>физическая</a:t>
            </a:r>
            <a:r>
              <a:rPr sz="900" spc="-90" dirty="0">
                <a:latin typeface="Microsoft Sans Serif"/>
                <a:cs typeface="Microsoft Sans Serif"/>
              </a:rPr>
              <a:t> </a:t>
            </a:r>
            <a:r>
              <a:rPr sz="900" spc="-20" dirty="0">
                <a:latin typeface="Microsoft Sans Serif"/>
                <a:cs typeface="Microsoft Sans Serif"/>
              </a:rPr>
              <a:t>культура</a:t>
            </a:r>
            <a:r>
              <a:rPr sz="900" spc="-4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и</a:t>
            </a:r>
            <a:r>
              <a:rPr sz="900" spc="2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массовый</a:t>
            </a:r>
            <a:r>
              <a:rPr sz="900" spc="-12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спорт,</a:t>
            </a:r>
            <a:r>
              <a:rPr sz="900" spc="-1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образование,</a:t>
            </a:r>
            <a:r>
              <a:rPr sz="900" spc="-11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здравоохранение,</a:t>
            </a:r>
            <a:r>
              <a:rPr sz="900" spc="-13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обработка,</a:t>
            </a:r>
            <a:r>
              <a:rPr sz="900" spc="-8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утилизация,</a:t>
            </a:r>
            <a:r>
              <a:rPr sz="900" spc="13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обезвреживание,</a:t>
            </a:r>
            <a:r>
              <a:rPr sz="900" spc="-16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размещение 	твердых</a:t>
            </a:r>
            <a:r>
              <a:rPr sz="900" spc="-8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коммунальных</a:t>
            </a:r>
            <a:r>
              <a:rPr sz="900" spc="-2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отходов</a:t>
            </a:r>
            <a:r>
              <a:rPr sz="900" spc="-2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в</a:t>
            </a:r>
            <a:r>
              <a:rPr sz="900" spc="5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случае</a:t>
            </a:r>
            <a:r>
              <a:rPr sz="900" spc="-5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подготовки</a:t>
            </a:r>
            <a:r>
              <a:rPr sz="900" spc="-5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генеральногоплана</a:t>
            </a:r>
            <a:r>
              <a:rPr sz="900" spc="3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городского</a:t>
            </a:r>
            <a:r>
              <a:rPr sz="900" spc="-5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округа</a:t>
            </a:r>
            <a:endParaRPr sz="900">
              <a:latin typeface="Microsoft Sans Serif"/>
              <a:cs typeface="Microsoft Sans Serif"/>
            </a:endParaRPr>
          </a:p>
          <a:p>
            <a:pPr marL="66675" indent="-53975">
              <a:lnSpc>
                <a:spcPct val="100000"/>
              </a:lnSpc>
              <a:buChar char="•"/>
              <a:tabLst>
                <a:tab pos="66675" algn="l"/>
              </a:tabLst>
            </a:pPr>
            <a:r>
              <a:rPr sz="900" spc="-10" dirty="0">
                <a:latin typeface="Microsoft Sans Serif"/>
                <a:cs typeface="Microsoft Sans Serif"/>
              </a:rPr>
              <a:t>иные</a:t>
            </a:r>
            <a:r>
              <a:rPr sz="900" spc="-4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области</a:t>
            </a:r>
            <a:r>
              <a:rPr sz="900" spc="-6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в</a:t>
            </a:r>
            <a:r>
              <a:rPr sz="900" spc="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связи</a:t>
            </a:r>
            <a:r>
              <a:rPr sz="900" spc="-7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с</a:t>
            </a:r>
            <a:r>
              <a:rPr sz="900" spc="6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решением</a:t>
            </a:r>
            <a:r>
              <a:rPr sz="900" spc="-12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вопросов</a:t>
            </a:r>
            <a:r>
              <a:rPr sz="900" spc="-45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местного</a:t>
            </a:r>
            <a:r>
              <a:rPr sz="900" spc="-110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значения</a:t>
            </a:r>
            <a:r>
              <a:rPr sz="900" spc="7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поселения,</a:t>
            </a:r>
            <a:r>
              <a:rPr sz="900" spc="-30" dirty="0">
                <a:latin typeface="Microsoft Sans Serif"/>
                <a:cs typeface="Microsoft Sans Serif"/>
              </a:rPr>
              <a:t> </a:t>
            </a:r>
            <a:r>
              <a:rPr sz="900" dirty="0">
                <a:latin typeface="Microsoft Sans Serif"/>
                <a:cs typeface="Microsoft Sans Serif"/>
              </a:rPr>
              <a:t>городского</a:t>
            </a:r>
            <a:r>
              <a:rPr sz="900" spc="-65" dirty="0">
                <a:latin typeface="Microsoft Sans Serif"/>
                <a:cs typeface="Microsoft Sans Serif"/>
              </a:rPr>
              <a:t> </a:t>
            </a:r>
            <a:r>
              <a:rPr sz="900" spc="-10" dirty="0">
                <a:latin typeface="Microsoft Sans Serif"/>
                <a:cs typeface="Microsoft Sans Serif"/>
              </a:rPr>
              <a:t>округа;</a:t>
            </a:r>
            <a:endParaRPr sz="900">
              <a:latin typeface="Microsoft Sans Serif"/>
              <a:cs typeface="Microsoft Sans Serif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4383" y="780287"/>
            <a:ext cx="9095740" cy="5440680"/>
            <a:chOff x="24383" y="780287"/>
            <a:chExt cx="9095740" cy="5440680"/>
          </a:xfrm>
        </p:grpSpPr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8975" y="4794503"/>
              <a:ext cx="1420368" cy="142341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8975" y="4794503"/>
              <a:ext cx="1419860" cy="1423035"/>
            </a:xfrm>
            <a:custGeom>
              <a:avLst/>
              <a:gdLst/>
              <a:ahLst/>
              <a:cxnLst/>
              <a:rect l="l" t="t" r="r" b="b"/>
              <a:pathLst>
                <a:path w="1419860" h="1423035">
                  <a:moveTo>
                    <a:pt x="0" y="711454"/>
                  </a:moveTo>
                  <a:lnTo>
                    <a:pt x="1638" y="662813"/>
                  </a:lnTo>
                  <a:lnTo>
                    <a:pt x="6476" y="614934"/>
                  </a:lnTo>
                  <a:lnTo>
                    <a:pt x="14427" y="568071"/>
                  </a:lnTo>
                  <a:lnTo>
                    <a:pt x="25361" y="522351"/>
                  </a:lnTo>
                  <a:lnTo>
                    <a:pt x="39179" y="477774"/>
                  </a:lnTo>
                  <a:lnTo>
                    <a:pt x="55791" y="434594"/>
                  </a:lnTo>
                  <a:lnTo>
                    <a:pt x="75069" y="392684"/>
                  </a:lnTo>
                  <a:lnTo>
                    <a:pt x="96926" y="352425"/>
                  </a:lnTo>
                  <a:lnTo>
                    <a:pt x="121246" y="313690"/>
                  </a:lnTo>
                  <a:lnTo>
                    <a:pt x="147929" y="276733"/>
                  </a:lnTo>
                  <a:lnTo>
                    <a:pt x="176860" y="241554"/>
                  </a:lnTo>
                  <a:lnTo>
                    <a:pt x="207937" y="208407"/>
                  </a:lnTo>
                  <a:lnTo>
                    <a:pt x="241058" y="177292"/>
                  </a:lnTo>
                  <a:lnTo>
                    <a:pt x="276123" y="148209"/>
                  </a:lnTo>
                  <a:lnTo>
                    <a:pt x="313016" y="121539"/>
                  </a:lnTo>
                  <a:lnTo>
                    <a:pt x="351624" y="97155"/>
                  </a:lnTo>
                  <a:lnTo>
                    <a:pt x="391858" y="75184"/>
                  </a:lnTo>
                  <a:lnTo>
                    <a:pt x="433603" y="55880"/>
                  </a:lnTo>
                  <a:lnTo>
                    <a:pt x="476758" y="39243"/>
                  </a:lnTo>
                  <a:lnTo>
                    <a:pt x="521220" y="25400"/>
                  </a:lnTo>
                  <a:lnTo>
                    <a:pt x="566877" y="14478"/>
                  </a:lnTo>
                  <a:lnTo>
                    <a:pt x="613613" y="6477"/>
                  </a:lnTo>
                  <a:lnTo>
                    <a:pt x="661352" y="1651"/>
                  </a:lnTo>
                  <a:lnTo>
                    <a:pt x="709955" y="0"/>
                  </a:lnTo>
                  <a:lnTo>
                    <a:pt x="758558" y="1651"/>
                  </a:lnTo>
                  <a:lnTo>
                    <a:pt x="806297" y="6477"/>
                  </a:lnTo>
                  <a:lnTo>
                    <a:pt x="853033" y="14478"/>
                  </a:lnTo>
                  <a:lnTo>
                    <a:pt x="898690" y="25400"/>
                  </a:lnTo>
                  <a:lnTo>
                    <a:pt x="943140" y="39243"/>
                  </a:lnTo>
                  <a:lnTo>
                    <a:pt x="986294" y="55880"/>
                  </a:lnTo>
                  <a:lnTo>
                    <a:pt x="1028052" y="75184"/>
                  </a:lnTo>
                  <a:lnTo>
                    <a:pt x="1068285" y="97155"/>
                  </a:lnTo>
                  <a:lnTo>
                    <a:pt x="1106932" y="121539"/>
                  </a:lnTo>
                  <a:lnTo>
                    <a:pt x="1143762" y="148209"/>
                  </a:lnTo>
                  <a:lnTo>
                    <a:pt x="1178814" y="177292"/>
                  </a:lnTo>
                  <a:lnTo>
                    <a:pt x="1211961" y="208407"/>
                  </a:lnTo>
                  <a:lnTo>
                    <a:pt x="1243076" y="241554"/>
                  </a:lnTo>
                  <a:lnTo>
                    <a:pt x="1272032" y="276733"/>
                  </a:lnTo>
                  <a:lnTo>
                    <a:pt x="1298702" y="313690"/>
                  </a:lnTo>
                  <a:lnTo>
                    <a:pt x="1322959" y="352425"/>
                  </a:lnTo>
                  <a:lnTo>
                    <a:pt x="1344803" y="392684"/>
                  </a:lnTo>
                  <a:lnTo>
                    <a:pt x="1364107" y="434594"/>
                  </a:lnTo>
                  <a:lnTo>
                    <a:pt x="1380744" y="477774"/>
                  </a:lnTo>
                  <a:lnTo>
                    <a:pt x="1394587" y="522351"/>
                  </a:lnTo>
                  <a:lnTo>
                    <a:pt x="1405509" y="568071"/>
                  </a:lnTo>
                  <a:lnTo>
                    <a:pt x="1413383" y="614934"/>
                  </a:lnTo>
                  <a:lnTo>
                    <a:pt x="1418209" y="662813"/>
                  </a:lnTo>
                  <a:lnTo>
                    <a:pt x="1419860" y="711454"/>
                  </a:lnTo>
                  <a:lnTo>
                    <a:pt x="1418209" y="760222"/>
                  </a:lnTo>
                  <a:lnTo>
                    <a:pt x="1413383" y="808024"/>
                  </a:lnTo>
                  <a:lnTo>
                    <a:pt x="1405509" y="854862"/>
                  </a:lnTo>
                  <a:lnTo>
                    <a:pt x="1394587" y="900620"/>
                  </a:lnTo>
                  <a:lnTo>
                    <a:pt x="1380744" y="945172"/>
                  </a:lnTo>
                  <a:lnTo>
                    <a:pt x="1364107" y="988415"/>
                  </a:lnTo>
                  <a:lnTo>
                    <a:pt x="1344803" y="1030249"/>
                  </a:lnTo>
                  <a:lnTo>
                    <a:pt x="1322959" y="1070571"/>
                  </a:lnTo>
                  <a:lnTo>
                    <a:pt x="1298702" y="1109268"/>
                  </a:lnTo>
                  <a:lnTo>
                    <a:pt x="1272032" y="1146238"/>
                  </a:lnTo>
                  <a:lnTo>
                    <a:pt x="1243076" y="1181379"/>
                  </a:lnTo>
                  <a:lnTo>
                    <a:pt x="1211961" y="1214564"/>
                  </a:lnTo>
                  <a:lnTo>
                    <a:pt x="1178814" y="1245717"/>
                  </a:lnTo>
                  <a:lnTo>
                    <a:pt x="1143762" y="1274711"/>
                  </a:lnTo>
                  <a:lnTo>
                    <a:pt x="1106932" y="1301445"/>
                  </a:lnTo>
                  <a:lnTo>
                    <a:pt x="1068273" y="1325816"/>
                  </a:lnTo>
                  <a:lnTo>
                    <a:pt x="1028039" y="1347724"/>
                  </a:lnTo>
                  <a:lnTo>
                    <a:pt x="986294" y="1367040"/>
                  </a:lnTo>
                  <a:lnTo>
                    <a:pt x="943140" y="1383690"/>
                  </a:lnTo>
                  <a:lnTo>
                    <a:pt x="898690" y="1397546"/>
                  </a:lnTo>
                  <a:lnTo>
                    <a:pt x="853033" y="1408506"/>
                  </a:lnTo>
                  <a:lnTo>
                    <a:pt x="806284" y="1416456"/>
                  </a:lnTo>
                  <a:lnTo>
                    <a:pt x="758558" y="1421320"/>
                  </a:lnTo>
                  <a:lnTo>
                    <a:pt x="709955" y="1422958"/>
                  </a:lnTo>
                  <a:lnTo>
                    <a:pt x="661352" y="1421320"/>
                  </a:lnTo>
                  <a:lnTo>
                    <a:pt x="613613" y="1416456"/>
                  </a:lnTo>
                  <a:lnTo>
                    <a:pt x="566877" y="1408506"/>
                  </a:lnTo>
                  <a:lnTo>
                    <a:pt x="521220" y="1397546"/>
                  </a:lnTo>
                  <a:lnTo>
                    <a:pt x="476758" y="1383690"/>
                  </a:lnTo>
                  <a:lnTo>
                    <a:pt x="433603" y="1367040"/>
                  </a:lnTo>
                  <a:lnTo>
                    <a:pt x="391858" y="1347724"/>
                  </a:lnTo>
                  <a:lnTo>
                    <a:pt x="351624" y="1325816"/>
                  </a:lnTo>
                  <a:lnTo>
                    <a:pt x="313016" y="1301445"/>
                  </a:lnTo>
                  <a:lnTo>
                    <a:pt x="276123" y="1274711"/>
                  </a:lnTo>
                  <a:lnTo>
                    <a:pt x="241058" y="1245717"/>
                  </a:lnTo>
                  <a:lnTo>
                    <a:pt x="207937" y="1214564"/>
                  </a:lnTo>
                  <a:lnTo>
                    <a:pt x="176860" y="1181379"/>
                  </a:lnTo>
                  <a:lnTo>
                    <a:pt x="147929" y="1146238"/>
                  </a:lnTo>
                  <a:lnTo>
                    <a:pt x="121246" y="1109268"/>
                  </a:lnTo>
                  <a:lnTo>
                    <a:pt x="96926" y="1070571"/>
                  </a:lnTo>
                  <a:lnTo>
                    <a:pt x="75069" y="1030249"/>
                  </a:lnTo>
                  <a:lnTo>
                    <a:pt x="55791" y="988415"/>
                  </a:lnTo>
                  <a:lnTo>
                    <a:pt x="39179" y="945172"/>
                  </a:lnTo>
                  <a:lnTo>
                    <a:pt x="25361" y="900620"/>
                  </a:lnTo>
                  <a:lnTo>
                    <a:pt x="14427" y="854862"/>
                  </a:lnTo>
                  <a:lnTo>
                    <a:pt x="6476" y="808024"/>
                  </a:lnTo>
                  <a:lnTo>
                    <a:pt x="1638" y="760222"/>
                  </a:lnTo>
                  <a:lnTo>
                    <a:pt x="0" y="711454"/>
                  </a:lnTo>
                  <a:close/>
                </a:path>
              </a:pathLst>
            </a:custGeom>
            <a:ln w="6096">
              <a:solidFill>
                <a:srgbClr val="DF52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383" y="798575"/>
              <a:ext cx="9095232" cy="46939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45007" y="780287"/>
              <a:ext cx="8302752" cy="4389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440" y="844295"/>
              <a:ext cx="8961120" cy="33832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622198" y="870331"/>
            <a:ext cx="7879715" cy="2635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Материалы</a:t>
            </a:r>
            <a:r>
              <a:rPr sz="1550" spc="1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положения</a:t>
            </a:r>
            <a:r>
              <a:rPr sz="1550" spc="1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о</a:t>
            </a:r>
            <a:r>
              <a:rPr sz="155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территориальном</a:t>
            </a:r>
            <a:r>
              <a:rPr sz="1550" spc="2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планировании</a:t>
            </a:r>
            <a:r>
              <a:rPr sz="1550" spc="2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55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виде</a:t>
            </a:r>
            <a:r>
              <a:rPr sz="1550" spc="9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карт</a:t>
            </a:r>
            <a:r>
              <a:rPr sz="155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отображают:</a:t>
            </a:r>
            <a:endParaRPr sz="155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347" y="69273"/>
            <a:ext cx="8761577" cy="560076"/>
          </a:xfrm>
          <a:prstGeom prst="rect">
            <a:avLst/>
          </a:prstGeom>
        </p:spPr>
        <p:txBody>
          <a:bodyPr vert="horz" wrap="square" lIns="0" tIns="249859" rIns="0" bIns="0" rtlCol="0">
            <a:spAutoFit/>
          </a:bodyPr>
          <a:lstStyle/>
          <a:p>
            <a:pPr marL="546100" algn="ctr">
              <a:lnSpc>
                <a:spcPct val="100000"/>
              </a:lnSpc>
              <a:spcBef>
                <a:spcPts val="95"/>
              </a:spcBef>
            </a:pP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НАСЕЛЕННЫХ</a:t>
            </a:r>
            <a:r>
              <a:rPr sz="2000" spc="-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73" y="823862"/>
            <a:ext cx="7789727" cy="58958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0"/>
            <a:ext cx="8761577" cy="765645"/>
          </a:xfrm>
          <a:prstGeom prst="rect">
            <a:avLst/>
          </a:prstGeom>
        </p:spPr>
        <p:txBody>
          <a:bodyPr vert="horz" wrap="square" lIns="0" tIns="453440" rIns="0" bIns="0" rtlCol="0">
            <a:spAutoFit/>
          </a:bodyPr>
          <a:lstStyle/>
          <a:p>
            <a:pPr marL="1186815" algn="ctr">
              <a:lnSpc>
                <a:spcPct val="100000"/>
              </a:lnSpc>
              <a:spcBef>
                <a:spcPts val="95"/>
              </a:spcBef>
            </a:pPr>
            <a:r>
              <a:rPr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ФУНКЦИОНАЛЬНЫХ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20" y="1295400"/>
            <a:ext cx="8332955" cy="51518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8736" y="215646"/>
            <a:ext cx="7474584" cy="720518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064260" marR="5080" indent="-1052195" algn="ctr">
              <a:lnSpc>
                <a:spcPts val="2710"/>
              </a:lnSpc>
              <a:spcBef>
                <a:spcPts val="425"/>
              </a:spcBef>
            </a:pP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20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ПЛАНИРУЕМОГО</a:t>
            </a:r>
            <a:r>
              <a:rPr sz="20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  <a:r>
              <a:rPr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sz="20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66" y="1143000"/>
            <a:ext cx="7513924" cy="53929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423" y="457200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8586745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0939" y="27709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9" y="990600"/>
            <a:ext cx="8534400" cy="52459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1" y="-99618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3" y="990600"/>
            <a:ext cx="8629869" cy="53477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1" y="-99618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56" y="1371600"/>
            <a:ext cx="8470286" cy="51326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304800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8" y="1828800"/>
            <a:ext cx="8229600" cy="443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097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304800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8" y="1447800"/>
            <a:ext cx="8001000" cy="49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37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28800" y="0"/>
            <a:ext cx="5608955" cy="2821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75"/>
              </a:lnSpc>
              <a:spcBef>
                <a:spcPts val="100"/>
              </a:spcBef>
            </a:pPr>
            <a:r>
              <a:rPr sz="1800" spc="-30" dirty="0">
                <a:latin typeface="Microsoft Sans Serif"/>
                <a:cs typeface="Microsoft Sans Serif"/>
              </a:rPr>
              <a:t>СОСТАВ</a:t>
            </a:r>
            <a:r>
              <a:rPr sz="1800" spc="-5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ГЕНЕРАЛЬНОГО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682976"/>
              </p:ext>
            </p:extLst>
          </p:nvPr>
        </p:nvGraphicFramePr>
        <p:xfrm>
          <a:off x="659684" y="316765"/>
          <a:ext cx="7947186" cy="245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462">
                  <a:extLst>
                    <a:ext uri="{9D8B030D-6E8A-4147-A177-3AD203B41FA5}">
                      <a16:colId xmlns:a16="http://schemas.microsoft.com/office/drawing/2014/main" val="3079595814"/>
                    </a:ext>
                  </a:extLst>
                </a:gridCol>
                <a:gridCol w="6301724">
                  <a:extLst>
                    <a:ext uri="{9D8B030D-6E8A-4147-A177-3AD203B41FA5}">
                      <a16:colId xmlns:a16="http://schemas.microsoft.com/office/drawing/2014/main" val="246590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 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Утверждаемая часть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5435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Положение о территориальном планировании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1219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Графические материалы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5885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границ населенных пунктов, входящих в состав сельского поселения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387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функциональных зон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1924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планируемого размещения объектов местного значения сельского поселения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904737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577965"/>
              </p:ext>
            </p:extLst>
          </p:nvPr>
        </p:nvGraphicFramePr>
        <p:xfrm>
          <a:off x="666611" y="2810121"/>
          <a:ext cx="7947187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587">
                  <a:extLst>
                    <a:ext uri="{9D8B030D-6E8A-4147-A177-3AD203B41FA5}">
                      <a16:colId xmlns:a16="http://schemas.microsoft.com/office/drawing/2014/main" val="444757261"/>
                    </a:ext>
                  </a:extLst>
                </a:gridCol>
                <a:gridCol w="6324600">
                  <a:extLst>
                    <a:ext uri="{9D8B030D-6E8A-4147-A177-3AD203B41FA5}">
                      <a16:colId xmlns:a16="http://schemas.microsoft.com/office/drawing/2014/main" val="1313703113"/>
                    </a:ext>
                  </a:extLst>
                </a:gridCol>
              </a:tblGrid>
              <a:tr h="116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 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Материалы по обоснованию проекта </a:t>
                      </a:r>
                      <a:b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внесения изменений в Генеральный план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824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Материалы по обоснованию (пояснительная записка)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6914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Графические материалы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768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современного использования и планировочных ограничений территорий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0444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зон с особыми условиями использования территории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3095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границ территорий, подверженных риску возникновения чрезвычайных ситуаций природного и техногенного характера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2521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инженерной инфраструктуры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86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Карта размещения объектов культурного наследия и особо охраняемых природных территорий сельского поселения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043776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304800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7" y="1295400"/>
            <a:ext cx="8467881" cy="526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32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304800"/>
            <a:ext cx="8761577" cy="487889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marL="3522979" marR="5080" indent="-3018790">
              <a:lnSpc>
                <a:spcPts val="2710"/>
              </a:lnSpc>
              <a:spcBef>
                <a:spcPts val="430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sz="20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7" y="2057400"/>
            <a:ext cx="8610600" cy="88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98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1447800"/>
            <a:ext cx="8229600" cy="4046107"/>
          </a:xfrm>
          <a:prstGeom prst="rect">
            <a:avLst/>
          </a:prstGeom>
        </p:spPr>
        <p:txBody>
          <a:bodyPr vert="horz" wrap="square" lIns="0" tIns="166496" rIns="0" bIns="0" rtlCol="0">
            <a:sp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границ населенных пунктов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село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село Аратское и село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Карауловка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требуется, так как границы населенных пунктов установлены и поставлены на кадастровый учет (действующий генеральный план утвержден Решением Совета депутатов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Катав-Ивановского муниципального района Челябинской области от 16.07.2013 г. № 84 (в ред. от 20.07.2020г. №132);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Граница населенного пункта поселок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Шарлаш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требует уточнения в связи с расширением автомобильной дороги М-5 «Урал»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Генеральным планом предлагается установление границ населенных пунктов следующей площади: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493,20 га; с. Аратское – 150,89 га; с.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Карауловка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129,85 га; п.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Шарлаш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95,02 га.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381000"/>
            <a:ext cx="59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ГРАНИЦ НАСЕЛЕННЫХ ПУНКТОВ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17973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6800" y="2743200"/>
            <a:ext cx="7542377" cy="384721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43488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5814" y="86720"/>
            <a:ext cx="8972550" cy="1200150"/>
            <a:chOff x="85814" y="86720"/>
            <a:chExt cx="8972550" cy="12001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14" y="86720"/>
              <a:ext cx="8972371" cy="39506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5632" y="219455"/>
              <a:ext cx="3511296" cy="7254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2943" y="219455"/>
              <a:ext cx="737615" cy="7254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46575" y="219455"/>
              <a:ext cx="4431791" cy="7254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31007" y="560831"/>
              <a:ext cx="3681984" cy="72542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85468" y="162602"/>
            <a:ext cx="7790180" cy="604653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065" marR="5080" algn="ctr">
              <a:lnSpc>
                <a:spcPct val="90000"/>
              </a:lnSpc>
              <a:spcBef>
                <a:spcPts val="395"/>
              </a:spcBef>
            </a:pP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 СЕЛЬСКОГО</a:t>
            </a:r>
            <a:r>
              <a:rPr sz="2000" spc="-22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</a:t>
            </a:r>
            <a:r>
              <a:rPr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КАТАВ-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ИВАНОВСКОГО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</p:txBody>
      </p:sp>
      <p:pic>
        <p:nvPicPr>
          <p:cNvPr id="12" name="Рисунок 11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0" t="20865" r="23247" b="21227"/>
          <a:stretch/>
        </p:blipFill>
        <p:spPr bwMode="auto">
          <a:xfrm>
            <a:off x="1120137" y="2925033"/>
            <a:ext cx="6720842" cy="38587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5306" y="1286255"/>
            <a:ext cx="87533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сельское поселение осуществляет свои полномочия в соответствии 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 от 06.10.2003 г. № 131 «Об общих принципах организации местного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Российской Федерации» и законом Челябинской области от 09.07.2004 г. № 241-ЗО «О статусе и границах Катав-Ивановского муниципального района, городских и сельских поселений в его составе».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59773" y="240471"/>
            <a:ext cx="4608814" cy="4008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6860" y="217373"/>
            <a:ext cx="447421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89249" y="725481"/>
            <a:ext cx="7252334" cy="164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8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sz="1800" spc="-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8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476</a:t>
            </a:r>
            <a:r>
              <a:rPr sz="18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sz="1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8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</a:t>
            </a:r>
            <a:r>
              <a:rPr sz="18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1800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входят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" indent="-84455">
              <a:lnSpc>
                <a:spcPts val="2115"/>
              </a:lnSpc>
              <a:buSzPct val="88888"/>
              <a:buChar char="•"/>
              <a:tabLst>
                <a:tab pos="97155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(административный центр) </a:t>
            </a:r>
          </a:p>
          <a:p>
            <a:pPr marL="97155" indent="-84455">
              <a:lnSpc>
                <a:spcPts val="2115"/>
              </a:lnSpc>
              <a:buSzPct val="88888"/>
              <a:buChar char="•"/>
              <a:tabLst>
                <a:tab pos="97155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Аратское</a:t>
            </a:r>
          </a:p>
          <a:p>
            <a:pPr marL="97155" indent="-84455">
              <a:lnSpc>
                <a:spcPts val="2115"/>
              </a:lnSpc>
              <a:buSzPct val="88888"/>
              <a:buChar char="•"/>
              <a:tabLst>
                <a:tab pos="97155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Карауловка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" indent="-84455">
              <a:lnSpc>
                <a:spcPts val="2115"/>
              </a:lnSpc>
              <a:buSzPct val="88888"/>
              <a:buChar char="•"/>
              <a:tabLst>
                <a:tab pos="97155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Шарлаш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-14748" y="2467494"/>
            <a:ext cx="8930148" cy="825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Расчетная численность населения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Серпиевского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сельского поселения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населенным пунктам (чел.)</a:t>
            </a: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88790"/>
              </p:ext>
            </p:extLst>
          </p:nvPr>
        </p:nvGraphicFramePr>
        <p:xfrm>
          <a:off x="1143000" y="3378006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56578706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533071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населенного пункта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Расчетный срок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78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Серпиевка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4136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с. Аратское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286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Карауловка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7416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Шарлаш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7098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72481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392" y="65659"/>
            <a:ext cx="8764270" cy="6216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350"/>
              </a:lnSpc>
              <a:spcBef>
                <a:spcPts val="90"/>
              </a:spcBef>
            </a:pPr>
            <a:r>
              <a:rPr sz="2000" spc="-25" dirty="0"/>
              <a:t>СОСТАВ</a:t>
            </a:r>
            <a:r>
              <a:rPr sz="2000" spc="-80" dirty="0"/>
              <a:t> </a:t>
            </a:r>
            <a:r>
              <a:rPr sz="2000" spc="-25" dirty="0"/>
              <a:t>МАТЕРИАЛОВ</a:t>
            </a:r>
            <a:r>
              <a:rPr sz="2000" spc="-170" dirty="0"/>
              <a:t> </a:t>
            </a:r>
            <a:r>
              <a:rPr sz="2000" dirty="0"/>
              <a:t>ПО</a:t>
            </a:r>
            <a:r>
              <a:rPr sz="2000" spc="5" dirty="0"/>
              <a:t> </a:t>
            </a:r>
            <a:r>
              <a:rPr sz="2000" spc="-10" dirty="0"/>
              <a:t>ОБОСНОВАНИЮ</a:t>
            </a:r>
            <a:r>
              <a:rPr sz="2000" spc="-80" dirty="0"/>
              <a:t> </a:t>
            </a:r>
            <a:r>
              <a:rPr sz="2000" dirty="0"/>
              <a:t>В</a:t>
            </a:r>
            <a:r>
              <a:rPr sz="2000" spc="10" dirty="0"/>
              <a:t> </a:t>
            </a:r>
            <a:r>
              <a:rPr sz="2000" spc="-10" dirty="0"/>
              <a:t>СООТВЕТСТВИИ</a:t>
            </a:r>
            <a:r>
              <a:rPr sz="2000" spc="-85" dirty="0"/>
              <a:t> </a:t>
            </a:r>
            <a:r>
              <a:rPr sz="2000" dirty="0"/>
              <a:t>СО</a:t>
            </a:r>
            <a:r>
              <a:rPr sz="2000" spc="-20" dirty="0"/>
              <a:t> </a:t>
            </a:r>
            <a:r>
              <a:rPr sz="2000" spc="-25" dirty="0"/>
              <a:t>СТ.</a:t>
            </a:r>
            <a:endParaRPr sz="2000"/>
          </a:p>
          <a:p>
            <a:pPr marL="10160" algn="ctr">
              <a:lnSpc>
                <a:spcPts val="2350"/>
              </a:lnSpc>
            </a:pPr>
            <a:r>
              <a:rPr sz="2000" dirty="0"/>
              <a:t>23</a:t>
            </a:r>
            <a:r>
              <a:rPr sz="2000" spc="-10" dirty="0"/>
              <a:t> </a:t>
            </a:r>
            <a:r>
              <a:rPr sz="2000" spc="-50" dirty="0"/>
              <a:t>ГРАДОСТРОИТЕЛЬНОГО</a:t>
            </a:r>
            <a:r>
              <a:rPr sz="2000" spc="-114" dirty="0"/>
              <a:t> </a:t>
            </a:r>
            <a:r>
              <a:rPr sz="2000" spc="-100" dirty="0"/>
              <a:t>КОДЕКСА</a:t>
            </a:r>
            <a:r>
              <a:rPr sz="2000" spc="90" dirty="0"/>
              <a:t> </a:t>
            </a:r>
            <a:r>
              <a:rPr sz="2000" spc="-25" dirty="0"/>
              <a:t>РФ</a:t>
            </a:r>
            <a:endParaRPr sz="2000"/>
          </a:p>
        </p:txBody>
      </p:sp>
      <p:grpSp>
        <p:nvGrpSpPr>
          <p:cNvPr id="3" name="object 3"/>
          <p:cNvGrpSpPr/>
          <p:nvPr/>
        </p:nvGrpSpPr>
        <p:grpSpPr>
          <a:xfrm>
            <a:off x="231520" y="1200658"/>
            <a:ext cx="8784590" cy="5553710"/>
            <a:chOff x="231520" y="1200658"/>
            <a:chExt cx="8784590" cy="5553710"/>
          </a:xfrm>
        </p:grpSpPr>
        <p:sp>
          <p:nvSpPr>
            <p:cNvPr id="4" name="object 4"/>
            <p:cNvSpPr/>
            <p:nvPr/>
          </p:nvSpPr>
          <p:spPr>
            <a:xfrm>
              <a:off x="252983" y="1207008"/>
              <a:ext cx="1163955" cy="5541010"/>
            </a:xfrm>
            <a:custGeom>
              <a:avLst/>
              <a:gdLst/>
              <a:ahLst/>
              <a:cxnLst/>
              <a:rect l="l" t="t" r="r" b="b"/>
              <a:pathLst>
                <a:path w="1163955" h="5541009">
                  <a:moveTo>
                    <a:pt x="15303" y="0"/>
                  </a:moveTo>
                  <a:lnTo>
                    <a:pt x="49326" y="34416"/>
                  </a:lnTo>
                  <a:lnTo>
                    <a:pt x="82842" y="69087"/>
                  </a:lnTo>
                  <a:lnTo>
                    <a:pt x="115849" y="104139"/>
                  </a:lnTo>
                  <a:lnTo>
                    <a:pt x="148348" y="139445"/>
                  </a:lnTo>
                  <a:lnTo>
                    <a:pt x="180327" y="175132"/>
                  </a:lnTo>
                  <a:lnTo>
                    <a:pt x="211797" y="211074"/>
                  </a:lnTo>
                  <a:lnTo>
                    <a:pt x="242747" y="247268"/>
                  </a:lnTo>
                  <a:lnTo>
                    <a:pt x="273189" y="283844"/>
                  </a:lnTo>
                  <a:lnTo>
                    <a:pt x="303123" y="320547"/>
                  </a:lnTo>
                  <a:lnTo>
                    <a:pt x="332549" y="357631"/>
                  </a:lnTo>
                  <a:lnTo>
                    <a:pt x="361467" y="394969"/>
                  </a:lnTo>
                  <a:lnTo>
                    <a:pt x="389864" y="432562"/>
                  </a:lnTo>
                  <a:lnTo>
                    <a:pt x="417753" y="470407"/>
                  </a:lnTo>
                  <a:lnTo>
                    <a:pt x="445122" y="508507"/>
                  </a:lnTo>
                  <a:lnTo>
                    <a:pt x="471982" y="546862"/>
                  </a:lnTo>
                  <a:lnTo>
                    <a:pt x="498335" y="585469"/>
                  </a:lnTo>
                  <a:lnTo>
                    <a:pt x="524179" y="624331"/>
                  </a:lnTo>
                  <a:lnTo>
                    <a:pt x="549503" y="663447"/>
                  </a:lnTo>
                  <a:lnTo>
                    <a:pt x="574319" y="702817"/>
                  </a:lnTo>
                  <a:lnTo>
                    <a:pt x="598627" y="742314"/>
                  </a:lnTo>
                  <a:lnTo>
                    <a:pt x="622427" y="782065"/>
                  </a:lnTo>
                  <a:lnTo>
                    <a:pt x="645706" y="822070"/>
                  </a:lnTo>
                  <a:lnTo>
                    <a:pt x="668477" y="862329"/>
                  </a:lnTo>
                  <a:lnTo>
                    <a:pt x="690740" y="902715"/>
                  </a:lnTo>
                  <a:lnTo>
                    <a:pt x="712482" y="943355"/>
                  </a:lnTo>
                  <a:lnTo>
                    <a:pt x="733717" y="984122"/>
                  </a:lnTo>
                  <a:lnTo>
                    <a:pt x="754443" y="1025143"/>
                  </a:lnTo>
                  <a:lnTo>
                    <a:pt x="774649" y="1066291"/>
                  </a:lnTo>
                  <a:lnTo>
                    <a:pt x="794346" y="1107693"/>
                  </a:lnTo>
                  <a:lnTo>
                    <a:pt x="813536" y="1149222"/>
                  </a:lnTo>
                  <a:lnTo>
                    <a:pt x="832218" y="1191005"/>
                  </a:lnTo>
                  <a:lnTo>
                    <a:pt x="850379" y="1232915"/>
                  </a:lnTo>
                  <a:lnTo>
                    <a:pt x="868032" y="1274952"/>
                  </a:lnTo>
                  <a:lnTo>
                    <a:pt x="885177" y="1317243"/>
                  </a:lnTo>
                  <a:lnTo>
                    <a:pt x="901801" y="1359662"/>
                  </a:lnTo>
                  <a:lnTo>
                    <a:pt x="917930" y="1402206"/>
                  </a:lnTo>
                  <a:lnTo>
                    <a:pt x="933526" y="1444878"/>
                  </a:lnTo>
                  <a:lnTo>
                    <a:pt x="948626" y="1487677"/>
                  </a:lnTo>
                  <a:lnTo>
                    <a:pt x="963206" y="1530603"/>
                  </a:lnTo>
                  <a:lnTo>
                    <a:pt x="977277" y="1573783"/>
                  </a:lnTo>
                  <a:lnTo>
                    <a:pt x="990841" y="1616964"/>
                  </a:lnTo>
                  <a:lnTo>
                    <a:pt x="1003884" y="1660397"/>
                  </a:lnTo>
                  <a:lnTo>
                    <a:pt x="1016419" y="1703831"/>
                  </a:lnTo>
                  <a:lnTo>
                    <a:pt x="1028446" y="1747392"/>
                  </a:lnTo>
                  <a:lnTo>
                    <a:pt x="1040003" y="1791080"/>
                  </a:lnTo>
                  <a:lnTo>
                    <a:pt x="1050925" y="1834895"/>
                  </a:lnTo>
                  <a:lnTo>
                    <a:pt x="1061466" y="1878838"/>
                  </a:lnTo>
                  <a:lnTo>
                    <a:pt x="1071372" y="1922779"/>
                  </a:lnTo>
                  <a:lnTo>
                    <a:pt x="1080897" y="1966849"/>
                  </a:lnTo>
                  <a:lnTo>
                    <a:pt x="1089914" y="2011044"/>
                  </a:lnTo>
                  <a:lnTo>
                    <a:pt x="1098296" y="2055240"/>
                  </a:lnTo>
                  <a:lnTo>
                    <a:pt x="1106170" y="2099564"/>
                  </a:lnTo>
                  <a:lnTo>
                    <a:pt x="1113663" y="2144014"/>
                  </a:lnTo>
                  <a:lnTo>
                    <a:pt x="1120521" y="2188464"/>
                  </a:lnTo>
                  <a:lnTo>
                    <a:pt x="1126998" y="2233041"/>
                  </a:lnTo>
                  <a:lnTo>
                    <a:pt x="1132840" y="2277617"/>
                  </a:lnTo>
                  <a:lnTo>
                    <a:pt x="1138174" y="2322194"/>
                  </a:lnTo>
                  <a:lnTo>
                    <a:pt x="1143127" y="2366899"/>
                  </a:lnTo>
                  <a:lnTo>
                    <a:pt x="1147445" y="2411603"/>
                  </a:lnTo>
                  <a:lnTo>
                    <a:pt x="1151255" y="2456434"/>
                  </a:lnTo>
                  <a:lnTo>
                    <a:pt x="1154557" y="2501137"/>
                  </a:lnTo>
                  <a:lnTo>
                    <a:pt x="1157351" y="2545968"/>
                  </a:lnTo>
                  <a:lnTo>
                    <a:pt x="1159637" y="2590927"/>
                  </a:lnTo>
                  <a:lnTo>
                    <a:pt x="1161542" y="2635758"/>
                  </a:lnTo>
                  <a:lnTo>
                    <a:pt x="1162812" y="2680589"/>
                  </a:lnTo>
                  <a:lnTo>
                    <a:pt x="1163574" y="2725547"/>
                  </a:lnTo>
                  <a:lnTo>
                    <a:pt x="1163828" y="2770378"/>
                  </a:lnTo>
                  <a:lnTo>
                    <a:pt x="1163574" y="2815335"/>
                  </a:lnTo>
                  <a:lnTo>
                    <a:pt x="1162812" y="2860166"/>
                  </a:lnTo>
                  <a:lnTo>
                    <a:pt x="1161542" y="2905124"/>
                  </a:lnTo>
                  <a:lnTo>
                    <a:pt x="1159637" y="2949955"/>
                  </a:lnTo>
                  <a:lnTo>
                    <a:pt x="1157351" y="2994786"/>
                  </a:lnTo>
                  <a:lnTo>
                    <a:pt x="1154557" y="3039617"/>
                  </a:lnTo>
                  <a:lnTo>
                    <a:pt x="1151255" y="3084448"/>
                  </a:lnTo>
                  <a:lnTo>
                    <a:pt x="1147445" y="3129153"/>
                  </a:lnTo>
                  <a:lnTo>
                    <a:pt x="1143127" y="3173856"/>
                  </a:lnTo>
                  <a:lnTo>
                    <a:pt x="1138174" y="3218560"/>
                  </a:lnTo>
                  <a:lnTo>
                    <a:pt x="1132840" y="3263265"/>
                  </a:lnTo>
                  <a:lnTo>
                    <a:pt x="1126998" y="3307841"/>
                  </a:lnTo>
                  <a:lnTo>
                    <a:pt x="1120521" y="3352291"/>
                  </a:lnTo>
                  <a:lnTo>
                    <a:pt x="1113663" y="3396741"/>
                  </a:lnTo>
                  <a:lnTo>
                    <a:pt x="1106170" y="3441191"/>
                  </a:lnTo>
                  <a:lnTo>
                    <a:pt x="1098296" y="3485515"/>
                  </a:lnTo>
                  <a:lnTo>
                    <a:pt x="1089914" y="3529710"/>
                  </a:lnTo>
                  <a:lnTo>
                    <a:pt x="1080897" y="3573906"/>
                  </a:lnTo>
                  <a:lnTo>
                    <a:pt x="1071372" y="3617976"/>
                  </a:lnTo>
                  <a:lnTo>
                    <a:pt x="1061466" y="3662044"/>
                  </a:lnTo>
                  <a:lnTo>
                    <a:pt x="1050925" y="3705859"/>
                  </a:lnTo>
                  <a:lnTo>
                    <a:pt x="1040003" y="3749675"/>
                  </a:lnTo>
                  <a:lnTo>
                    <a:pt x="1028446" y="3793362"/>
                  </a:lnTo>
                  <a:lnTo>
                    <a:pt x="1016419" y="3837051"/>
                  </a:lnTo>
                  <a:lnTo>
                    <a:pt x="1003884" y="3880484"/>
                  </a:lnTo>
                  <a:lnTo>
                    <a:pt x="990841" y="3923791"/>
                  </a:lnTo>
                  <a:lnTo>
                    <a:pt x="977277" y="3967099"/>
                  </a:lnTo>
                  <a:lnTo>
                    <a:pt x="963206" y="4010152"/>
                  </a:lnTo>
                  <a:lnTo>
                    <a:pt x="948626" y="4053078"/>
                  </a:lnTo>
                  <a:lnTo>
                    <a:pt x="933526" y="4096004"/>
                  </a:lnTo>
                  <a:lnTo>
                    <a:pt x="917930" y="4138676"/>
                  </a:lnTo>
                  <a:lnTo>
                    <a:pt x="901801" y="4181220"/>
                  </a:lnTo>
                  <a:lnTo>
                    <a:pt x="885177" y="4223639"/>
                  </a:lnTo>
                  <a:lnTo>
                    <a:pt x="868032" y="4265803"/>
                  </a:lnTo>
                  <a:lnTo>
                    <a:pt x="850379" y="4307840"/>
                  </a:lnTo>
                  <a:lnTo>
                    <a:pt x="832218" y="4349750"/>
                  </a:lnTo>
                  <a:lnTo>
                    <a:pt x="813536" y="4391545"/>
                  </a:lnTo>
                  <a:lnTo>
                    <a:pt x="794346" y="4433112"/>
                  </a:lnTo>
                  <a:lnTo>
                    <a:pt x="774649" y="4474489"/>
                  </a:lnTo>
                  <a:lnTo>
                    <a:pt x="754443" y="4515688"/>
                  </a:lnTo>
                  <a:lnTo>
                    <a:pt x="733717" y="4556696"/>
                  </a:lnTo>
                  <a:lnTo>
                    <a:pt x="712482" y="4597514"/>
                  </a:lnTo>
                  <a:lnTo>
                    <a:pt x="690740" y="4638128"/>
                  </a:lnTo>
                  <a:lnTo>
                    <a:pt x="668477" y="4678540"/>
                  </a:lnTo>
                  <a:lnTo>
                    <a:pt x="645706" y="4718735"/>
                  </a:lnTo>
                  <a:lnTo>
                    <a:pt x="622427" y="4758728"/>
                  </a:lnTo>
                  <a:lnTo>
                    <a:pt x="598627" y="4798504"/>
                  </a:lnTo>
                  <a:lnTo>
                    <a:pt x="574319" y="4838052"/>
                  </a:lnTo>
                  <a:lnTo>
                    <a:pt x="549503" y="4877371"/>
                  </a:lnTo>
                  <a:lnTo>
                    <a:pt x="524179" y="4916449"/>
                  </a:lnTo>
                  <a:lnTo>
                    <a:pt x="498335" y="4955298"/>
                  </a:lnTo>
                  <a:lnTo>
                    <a:pt x="471982" y="4993919"/>
                  </a:lnTo>
                  <a:lnTo>
                    <a:pt x="445122" y="5032273"/>
                  </a:lnTo>
                  <a:lnTo>
                    <a:pt x="417753" y="5070386"/>
                  </a:lnTo>
                  <a:lnTo>
                    <a:pt x="389864" y="5108244"/>
                  </a:lnTo>
                  <a:lnTo>
                    <a:pt x="361467" y="5145836"/>
                  </a:lnTo>
                  <a:lnTo>
                    <a:pt x="332549" y="5183162"/>
                  </a:lnTo>
                  <a:lnTo>
                    <a:pt x="303123" y="5220220"/>
                  </a:lnTo>
                  <a:lnTo>
                    <a:pt x="273189" y="5257012"/>
                  </a:lnTo>
                  <a:lnTo>
                    <a:pt x="242747" y="5293512"/>
                  </a:lnTo>
                  <a:lnTo>
                    <a:pt x="211797" y="5329732"/>
                  </a:lnTo>
                  <a:lnTo>
                    <a:pt x="180327" y="5365661"/>
                  </a:lnTo>
                  <a:lnTo>
                    <a:pt x="148348" y="5401297"/>
                  </a:lnTo>
                  <a:lnTo>
                    <a:pt x="115849" y="5436628"/>
                  </a:lnTo>
                  <a:lnTo>
                    <a:pt x="82842" y="5471668"/>
                  </a:lnTo>
                  <a:lnTo>
                    <a:pt x="49326" y="5506389"/>
                  </a:lnTo>
                  <a:lnTo>
                    <a:pt x="15303" y="5540806"/>
                  </a:lnTo>
                  <a:lnTo>
                    <a:pt x="0" y="5525503"/>
                  </a:lnTo>
                  <a:lnTo>
                    <a:pt x="34086" y="5491022"/>
                  </a:lnTo>
                  <a:lnTo>
                    <a:pt x="67665" y="5456224"/>
                  </a:lnTo>
                  <a:lnTo>
                    <a:pt x="100723" y="5421109"/>
                  </a:lnTo>
                  <a:lnTo>
                    <a:pt x="133273" y="5385701"/>
                  </a:lnTo>
                  <a:lnTo>
                    <a:pt x="165290" y="5349989"/>
                  </a:lnTo>
                  <a:lnTo>
                    <a:pt x="196799" y="5313972"/>
                  </a:lnTo>
                  <a:lnTo>
                    <a:pt x="227799" y="5277662"/>
                  </a:lnTo>
                  <a:lnTo>
                    <a:pt x="258267" y="5241074"/>
                  </a:lnTo>
                  <a:lnTo>
                    <a:pt x="288226" y="5204206"/>
                  </a:lnTo>
                  <a:lnTo>
                    <a:pt x="317677" y="5167058"/>
                  </a:lnTo>
                  <a:lnTo>
                    <a:pt x="346608" y="5129631"/>
                  </a:lnTo>
                  <a:lnTo>
                    <a:pt x="375018" y="5091938"/>
                  </a:lnTo>
                  <a:lnTo>
                    <a:pt x="402907" y="5053990"/>
                  </a:lnTo>
                  <a:lnTo>
                    <a:pt x="430288" y="5015776"/>
                  </a:lnTo>
                  <a:lnTo>
                    <a:pt x="457149" y="4977307"/>
                  </a:lnTo>
                  <a:lnTo>
                    <a:pt x="483489" y="4938598"/>
                  </a:lnTo>
                  <a:lnTo>
                    <a:pt x="509308" y="4899647"/>
                  </a:lnTo>
                  <a:lnTo>
                    <a:pt x="534619" y="4860442"/>
                  </a:lnTo>
                  <a:lnTo>
                    <a:pt x="559422" y="4821021"/>
                  </a:lnTo>
                  <a:lnTo>
                    <a:pt x="583691" y="4781359"/>
                  </a:lnTo>
                  <a:lnTo>
                    <a:pt x="607453" y="4741481"/>
                  </a:lnTo>
                  <a:lnTo>
                    <a:pt x="630707" y="4701374"/>
                  </a:lnTo>
                  <a:lnTo>
                    <a:pt x="653427" y="4661065"/>
                  </a:lnTo>
                  <a:lnTo>
                    <a:pt x="675640" y="4620539"/>
                  </a:lnTo>
                  <a:lnTo>
                    <a:pt x="697331" y="4579797"/>
                  </a:lnTo>
                  <a:lnTo>
                    <a:pt x="718515" y="4538865"/>
                  </a:lnTo>
                  <a:lnTo>
                    <a:pt x="739178" y="4497743"/>
                  </a:lnTo>
                  <a:lnTo>
                    <a:pt x="759320" y="4456430"/>
                  </a:lnTo>
                  <a:lnTo>
                    <a:pt x="778954" y="4414926"/>
                  </a:lnTo>
                  <a:lnTo>
                    <a:pt x="798068" y="4373245"/>
                  </a:lnTo>
                  <a:lnTo>
                    <a:pt x="816660" y="4331334"/>
                  </a:lnTo>
                  <a:lnTo>
                    <a:pt x="834732" y="4289298"/>
                  </a:lnTo>
                  <a:lnTo>
                    <a:pt x="852297" y="4247133"/>
                  </a:lnTo>
                  <a:lnTo>
                    <a:pt x="869353" y="4204843"/>
                  </a:lnTo>
                  <a:lnTo>
                    <a:pt x="885875" y="4162298"/>
                  </a:lnTo>
                  <a:lnTo>
                    <a:pt x="901890" y="4119626"/>
                  </a:lnTo>
                  <a:lnTo>
                    <a:pt x="917384" y="4076827"/>
                  </a:lnTo>
                  <a:lnTo>
                    <a:pt x="932370" y="4033901"/>
                  </a:lnTo>
                  <a:lnTo>
                    <a:pt x="946823" y="3990721"/>
                  </a:lnTo>
                  <a:lnTo>
                    <a:pt x="960780" y="3947541"/>
                  </a:lnTo>
                  <a:lnTo>
                    <a:pt x="974204" y="3904106"/>
                  </a:lnTo>
                  <a:lnTo>
                    <a:pt x="987120" y="3860673"/>
                  </a:lnTo>
                  <a:lnTo>
                    <a:pt x="999515" y="3817111"/>
                  </a:lnTo>
                  <a:lnTo>
                    <a:pt x="1011402" y="3773424"/>
                  </a:lnTo>
                  <a:lnTo>
                    <a:pt x="1022731" y="3729608"/>
                  </a:lnTo>
                  <a:lnTo>
                    <a:pt x="1033653" y="3685666"/>
                  </a:lnTo>
                  <a:lnTo>
                    <a:pt x="1043940" y="3641598"/>
                  </a:lnTo>
                  <a:lnTo>
                    <a:pt x="1053719" y="3597529"/>
                  </a:lnTo>
                  <a:lnTo>
                    <a:pt x="1062990" y="3553332"/>
                  </a:lnTo>
                  <a:lnTo>
                    <a:pt x="1071880" y="3509009"/>
                  </a:lnTo>
                  <a:lnTo>
                    <a:pt x="1080135" y="3464686"/>
                  </a:lnTo>
                  <a:lnTo>
                    <a:pt x="1087882" y="3420236"/>
                  </a:lnTo>
                  <a:lnTo>
                    <a:pt x="1095121" y="3375659"/>
                  </a:lnTo>
                  <a:lnTo>
                    <a:pt x="1101852" y="3331082"/>
                  </a:lnTo>
                  <a:lnTo>
                    <a:pt x="1107948" y="3286505"/>
                  </a:lnTo>
                  <a:lnTo>
                    <a:pt x="1113663" y="3241802"/>
                  </a:lnTo>
                  <a:lnTo>
                    <a:pt x="1118870" y="3197097"/>
                  </a:lnTo>
                  <a:lnTo>
                    <a:pt x="1123442" y="3152266"/>
                  </a:lnTo>
                  <a:lnTo>
                    <a:pt x="1127633" y="3107435"/>
                  </a:lnTo>
                  <a:lnTo>
                    <a:pt x="1131189" y="3062604"/>
                  </a:lnTo>
                  <a:lnTo>
                    <a:pt x="1134364" y="3017647"/>
                  </a:lnTo>
                  <a:lnTo>
                    <a:pt x="1136904" y="2972689"/>
                  </a:lnTo>
                  <a:lnTo>
                    <a:pt x="1138936" y="2927858"/>
                  </a:lnTo>
                  <a:lnTo>
                    <a:pt x="1140587" y="2882899"/>
                  </a:lnTo>
                  <a:lnTo>
                    <a:pt x="1141603" y="2837815"/>
                  </a:lnTo>
                  <a:lnTo>
                    <a:pt x="1142111" y="2792856"/>
                  </a:lnTo>
                  <a:lnTo>
                    <a:pt x="1142111" y="2747898"/>
                  </a:lnTo>
                  <a:lnTo>
                    <a:pt x="1141603" y="2702941"/>
                  </a:lnTo>
                  <a:lnTo>
                    <a:pt x="1140587" y="2657983"/>
                  </a:lnTo>
                  <a:lnTo>
                    <a:pt x="1138936" y="2613024"/>
                  </a:lnTo>
                  <a:lnTo>
                    <a:pt x="1136904" y="2568066"/>
                  </a:lnTo>
                  <a:lnTo>
                    <a:pt x="1134364" y="2523109"/>
                  </a:lnTo>
                  <a:lnTo>
                    <a:pt x="1131189" y="2478278"/>
                  </a:lnTo>
                  <a:lnTo>
                    <a:pt x="1127633" y="2433319"/>
                  </a:lnTo>
                  <a:lnTo>
                    <a:pt x="1123442" y="2388489"/>
                  </a:lnTo>
                  <a:lnTo>
                    <a:pt x="1118870" y="2343784"/>
                  </a:lnTo>
                  <a:lnTo>
                    <a:pt x="1113663" y="2298954"/>
                  </a:lnTo>
                  <a:lnTo>
                    <a:pt x="1107948" y="2254250"/>
                  </a:lnTo>
                  <a:lnTo>
                    <a:pt x="1101852" y="2209672"/>
                  </a:lnTo>
                  <a:lnTo>
                    <a:pt x="1095121" y="2165095"/>
                  </a:lnTo>
                  <a:lnTo>
                    <a:pt x="1087882" y="2120518"/>
                  </a:lnTo>
                  <a:lnTo>
                    <a:pt x="1080135" y="2076195"/>
                  </a:lnTo>
                  <a:lnTo>
                    <a:pt x="1071880" y="2031745"/>
                  </a:lnTo>
                  <a:lnTo>
                    <a:pt x="1062990" y="1987422"/>
                  </a:lnTo>
                  <a:lnTo>
                    <a:pt x="1053719" y="1943227"/>
                  </a:lnTo>
                  <a:lnTo>
                    <a:pt x="1043940" y="1899157"/>
                  </a:lnTo>
                  <a:lnTo>
                    <a:pt x="1033653" y="1855089"/>
                  </a:lnTo>
                  <a:lnTo>
                    <a:pt x="1022731" y="1811274"/>
                  </a:lnTo>
                  <a:lnTo>
                    <a:pt x="1011402" y="1767458"/>
                  </a:lnTo>
                  <a:lnTo>
                    <a:pt x="999515" y="1723643"/>
                  </a:lnTo>
                  <a:lnTo>
                    <a:pt x="987120" y="1680082"/>
                  </a:lnTo>
                  <a:lnTo>
                    <a:pt x="974204" y="1636649"/>
                  </a:lnTo>
                  <a:lnTo>
                    <a:pt x="960780" y="1593214"/>
                  </a:lnTo>
                  <a:lnTo>
                    <a:pt x="946823" y="1550034"/>
                  </a:lnTo>
                  <a:lnTo>
                    <a:pt x="932370" y="1506981"/>
                  </a:lnTo>
                  <a:lnTo>
                    <a:pt x="917384" y="1464055"/>
                  </a:lnTo>
                  <a:lnTo>
                    <a:pt x="901890" y="1421129"/>
                  </a:lnTo>
                  <a:lnTo>
                    <a:pt x="885875" y="1378457"/>
                  </a:lnTo>
                  <a:lnTo>
                    <a:pt x="869353" y="1336039"/>
                  </a:lnTo>
                  <a:lnTo>
                    <a:pt x="852297" y="1293621"/>
                  </a:lnTo>
                  <a:lnTo>
                    <a:pt x="834732" y="1251457"/>
                  </a:lnTo>
                  <a:lnTo>
                    <a:pt x="816660" y="1209420"/>
                  </a:lnTo>
                  <a:lnTo>
                    <a:pt x="798068" y="1167511"/>
                  </a:lnTo>
                  <a:lnTo>
                    <a:pt x="778954" y="1125854"/>
                  </a:lnTo>
                  <a:lnTo>
                    <a:pt x="759320" y="1084326"/>
                  </a:lnTo>
                  <a:lnTo>
                    <a:pt x="739178" y="1043051"/>
                  </a:lnTo>
                  <a:lnTo>
                    <a:pt x="718515" y="1001902"/>
                  </a:lnTo>
                  <a:lnTo>
                    <a:pt x="697331" y="961008"/>
                  </a:lnTo>
                  <a:lnTo>
                    <a:pt x="675640" y="920241"/>
                  </a:lnTo>
                  <a:lnTo>
                    <a:pt x="653427" y="879728"/>
                  </a:lnTo>
                  <a:lnTo>
                    <a:pt x="630707" y="839469"/>
                  </a:lnTo>
                  <a:lnTo>
                    <a:pt x="607453" y="799338"/>
                  </a:lnTo>
                  <a:lnTo>
                    <a:pt x="583691" y="759459"/>
                  </a:lnTo>
                  <a:lnTo>
                    <a:pt x="559422" y="719836"/>
                  </a:lnTo>
                  <a:lnTo>
                    <a:pt x="534619" y="680338"/>
                  </a:lnTo>
                  <a:lnTo>
                    <a:pt x="509308" y="641095"/>
                  </a:lnTo>
                  <a:lnTo>
                    <a:pt x="483489" y="602233"/>
                  </a:lnTo>
                  <a:lnTo>
                    <a:pt x="457149" y="563499"/>
                  </a:lnTo>
                  <a:lnTo>
                    <a:pt x="430288" y="525017"/>
                  </a:lnTo>
                  <a:lnTo>
                    <a:pt x="402907" y="486790"/>
                  </a:lnTo>
                  <a:lnTo>
                    <a:pt x="375018" y="448817"/>
                  </a:lnTo>
                  <a:lnTo>
                    <a:pt x="346608" y="411225"/>
                  </a:lnTo>
                  <a:lnTo>
                    <a:pt x="317677" y="373761"/>
                  </a:lnTo>
                  <a:lnTo>
                    <a:pt x="288226" y="336550"/>
                  </a:lnTo>
                  <a:lnTo>
                    <a:pt x="258267" y="299719"/>
                  </a:lnTo>
                  <a:lnTo>
                    <a:pt x="227799" y="263143"/>
                  </a:lnTo>
                  <a:lnTo>
                    <a:pt x="196799" y="226821"/>
                  </a:lnTo>
                  <a:lnTo>
                    <a:pt x="165290" y="190753"/>
                  </a:lnTo>
                  <a:lnTo>
                    <a:pt x="133273" y="155066"/>
                  </a:lnTo>
                  <a:lnTo>
                    <a:pt x="100723" y="119633"/>
                  </a:lnTo>
                  <a:lnTo>
                    <a:pt x="67665" y="84581"/>
                  </a:lnTo>
                  <a:lnTo>
                    <a:pt x="34086" y="49783"/>
                  </a:lnTo>
                  <a:lnTo>
                    <a:pt x="0" y="15239"/>
                  </a:lnTo>
                  <a:lnTo>
                    <a:pt x="15303" y="0"/>
                  </a:lnTo>
                  <a:close/>
                </a:path>
              </a:pathLst>
            </a:custGeom>
            <a:ln w="12192">
              <a:solidFill>
                <a:srgbClr val="DF52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39" y="1310640"/>
              <a:ext cx="8467344" cy="56083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4695" y="1264920"/>
              <a:ext cx="661416" cy="66141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34695" y="1264920"/>
              <a:ext cx="661670" cy="661670"/>
            </a:xfrm>
            <a:custGeom>
              <a:avLst/>
              <a:gdLst/>
              <a:ahLst/>
              <a:cxnLst/>
              <a:rect l="l" t="t" r="r" b="b"/>
              <a:pathLst>
                <a:path w="661669" h="661669">
                  <a:moveTo>
                    <a:pt x="0" y="330580"/>
                  </a:moveTo>
                  <a:lnTo>
                    <a:pt x="3581" y="281685"/>
                  </a:lnTo>
                  <a:lnTo>
                    <a:pt x="13995" y="235076"/>
                  </a:lnTo>
                  <a:lnTo>
                    <a:pt x="30721" y="191134"/>
                  </a:lnTo>
                  <a:lnTo>
                    <a:pt x="53251" y="150621"/>
                  </a:lnTo>
                  <a:lnTo>
                    <a:pt x="81076" y="113664"/>
                  </a:lnTo>
                  <a:lnTo>
                    <a:pt x="113690" y="81025"/>
                  </a:lnTo>
                  <a:lnTo>
                    <a:pt x="150571" y="53212"/>
                  </a:lnTo>
                  <a:lnTo>
                    <a:pt x="191198" y="30733"/>
                  </a:lnTo>
                  <a:lnTo>
                    <a:pt x="235089" y="13969"/>
                  </a:lnTo>
                  <a:lnTo>
                    <a:pt x="281711" y="3555"/>
                  </a:lnTo>
                  <a:lnTo>
                    <a:pt x="330555" y="0"/>
                  </a:lnTo>
                  <a:lnTo>
                    <a:pt x="379399" y="3555"/>
                  </a:lnTo>
                  <a:lnTo>
                    <a:pt x="426034" y="13969"/>
                  </a:lnTo>
                  <a:lnTo>
                    <a:pt x="469912" y="30733"/>
                  </a:lnTo>
                  <a:lnTo>
                    <a:pt x="510552" y="53212"/>
                  </a:lnTo>
                  <a:lnTo>
                    <a:pt x="547433" y="81025"/>
                  </a:lnTo>
                  <a:lnTo>
                    <a:pt x="580047" y="113664"/>
                  </a:lnTo>
                  <a:lnTo>
                    <a:pt x="607872" y="150621"/>
                  </a:lnTo>
                  <a:lnTo>
                    <a:pt x="630402" y="191134"/>
                  </a:lnTo>
                  <a:lnTo>
                    <a:pt x="647128" y="235076"/>
                  </a:lnTo>
                  <a:lnTo>
                    <a:pt x="657542" y="281685"/>
                  </a:lnTo>
                  <a:lnTo>
                    <a:pt x="661123" y="330580"/>
                  </a:lnTo>
                  <a:lnTo>
                    <a:pt x="657542" y="379349"/>
                  </a:lnTo>
                  <a:lnTo>
                    <a:pt x="647128" y="426084"/>
                  </a:lnTo>
                  <a:lnTo>
                    <a:pt x="630402" y="469900"/>
                  </a:lnTo>
                  <a:lnTo>
                    <a:pt x="607872" y="510539"/>
                  </a:lnTo>
                  <a:lnTo>
                    <a:pt x="580047" y="547369"/>
                  </a:lnTo>
                  <a:lnTo>
                    <a:pt x="547433" y="580008"/>
                  </a:lnTo>
                  <a:lnTo>
                    <a:pt x="510552" y="607821"/>
                  </a:lnTo>
                  <a:lnTo>
                    <a:pt x="469912" y="630427"/>
                  </a:lnTo>
                  <a:lnTo>
                    <a:pt x="426034" y="647064"/>
                  </a:lnTo>
                  <a:lnTo>
                    <a:pt x="379399" y="657478"/>
                  </a:lnTo>
                  <a:lnTo>
                    <a:pt x="330555" y="661162"/>
                  </a:lnTo>
                  <a:lnTo>
                    <a:pt x="281711" y="657478"/>
                  </a:lnTo>
                  <a:lnTo>
                    <a:pt x="235089" y="647064"/>
                  </a:lnTo>
                  <a:lnTo>
                    <a:pt x="191198" y="630427"/>
                  </a:lnTo>
                  <a:lnTo>
                    <a:pt x="150571" y="607821"/>
                  </a:lnTo>
                  <a:lnTo>
                    <a:pt x="113690" y="580008"/>
                  </a:lnTo>
                  <a:lnTo>
                    <a:pt x="81076" y="547369"/>
                  </a:lnTo>
                  <a:lnTo>
                    <a:pt x="53251" y="510539"/>
                  </a:lnTo>
                  <a:lnTo>
                    <a:pt x="30721" y="469900"/>
                  </a:lnTo>
                  <a:lnTo>
                    <a:pt x="13995" y="426084"/>
                  </a:lnTo>
                  <a:lnTo>
                    <a:pt x="3581" y="379349"/>
                  </a:lnTo>
                  <a:lnTo>
                    <a:pt x="0" y="330580"/>
                  </a:lnTo>
                  <a:close/>
                </a:path>
              </a:pathLst>
            </a:custGeom>
            <a:ln w="6095">
              <a:solidFill>
                <a:srgbClr val="FDC30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0223" y="2109216"/>
              <a:ext cx="7985759" cy="5547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279" y="2057400"/>
              <a:ext cx="661415" cy="66141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6279" y="2057400"/>
              <a:ext cx="661670" cy="664210"/>
            </a:xfrm>
            <a:custGeom>
              <a:avLst/>
              <a:gdLst/>
              <a:ahLst/>
              <a:cxnLst/>
              <a:rect l="l" t="t" r="r" b="b"/>
              <a:pathLst>
                <a:path w="661669" h="664210">
                  <a:moveTo>
                    <a:pt x="0" y="332104"/>
                  </a:moveTo>
                  <a:lnTo>
                    <a:pt x="3581" y="282955"/>
                  </a:lnTo>
                  <a:lnTo>
                    <a:pt x="13995" y="236220"/>
                  </a:lnTo>
                  <a:lnTo>
                    <a:pt x="30721" y="192024"/>
                  </a:lnTo>
                  <a:lnTo>
                    <a:pt x="53251" y="151257"/>
                  </a:lnTo>
                  <a:lnTo>
                    <a:pt x="81076" y="114173"/>
                  </a:lnTo>
                  <a:lnTo>
                    <a:pt x="113690" y="81407"/>
                  </a:lnTo>
                  <a:lnTo>
                    <a:pt x="150571" y="53466"/>
                  </a:lnTo>
                  <a:lnTo>
                    <a:pt x="191198" y="30861"/>
                  </a:lnTo>
                  <a:lnTo>
                    <a:pt x="235089" y="14097"/>
                  </a:lnTo>
                  <a:lnTo>
                    <a:pt x="281711" y="3555"/>
                  </a:lnTo>
                  <a:lnTo>
                    <a:pt x="330555" y="0"/>
                  </a:lnTo>
                  <a:lnTo>
                    <a:pt x="379399" y="3555"/>
                  </a:lnTo>
                  <a:lnTo>
                    <a:pt x="426034" y="14097"/>
                  </a:lnTo>
                  <a:lnTo>
                    <a:pt x="469912" y="30861"/>
                  </a:lnTo>
                  <a:lnTo>
                    <a:pt x="510552" y="53466"/>
                  </a:lnTo>
                  <a:lnTo>
                    <a:pt x="547433" y="81407"/>
                  </a:lnTo>
                  <a:lnTo>
                    <a:pt x="580008" y="114173"/>
                  </a:lnTo>
                  <a:lnTo>
                    <a:pt x="607822" y="151257"/>
                  </a:lnTo>
                  <a:lnTo>
                    <a:pt x="630428" y="192024"/>
                  </a:lnTo>
                  <a:lnTo>
                    <a:pt x="647065" y="236220"/>
                  </a:lnTo>
                  <a:lnTo>
                    <a:pt x="657479" y="282955"/>
                  </a:lnTo>
                  <a:lnTo>
                    <a:pt x="661161" y="332104"/>
                  </a:lnTo>
                  <a:lnTo>
                    <a:pt x="657479" y="381126"/>
                  </a:lnTo>
                  <a:lnTo>
                    <a:pt x="647065" y="427989"/>
                  </a:lnTo>
                  <a:lnTo>
                    <a:pt x="630428" y="472059"/>
                  </a:lnTo>
                  <a:lnTo>
                    <a:pt x="607822" y="512952"/>
                  </a:lnTo>
                  <a:lnTo>
                    <a:pt x="580008" y="549910"/>
                  </a:lnTo>
                  <a:lnTo>
                    <a:pt x="547433" y="582676"/>
                  </a:lnTo>
                  <a:lnTo>
                    <a:pt x="510552" y="610615"/>
                  </a:lnTo>
                  <a:lnTo>
                    <a:pt x="469912" y="633349"/>
                  </a:lnTo>
                  <a:lnTo>
                    <a:pt x="426034" y="650113"/>
                  </a:lnTo>
                  <a:lnTo>
                    <a:pt x="379399" y="660526"/>
                  </a:lnTo>
                  <a:lnTo>
                    <a:pt x="330555" y="664210"/>
                  </a:lnTo>
                  <a:lnTo>
                    <a:pt x="281711" y="660526"/>
                  </a:lnTo>
                  <a:lnTo>
                    <a:pt x="235089" y="650113"/>
                  </a:lnTo>
                  <a:lnTo>
                    <a:pt x="191198" y="633349"/>
                  </a:lnTo>
                  <a:lnTo>
                    <a:pt x="150571" y="610615"/>
                  </a:lnTo>
                  <a:lnTo>
                    <a:pt x="113690" y="582676"/>
                  </a:lnTo>
                  <a:lnTo>
                    <a:pt x="81076" y="549910"/>
                  </a:lnTo>
                  <a:lnTo>
                    <a:pt x="53251" y="512952"/>
                  </a:lnTo>
                  <a:lnTo>
                    <a:pt x="30721" y="472059"/>
                  </a:lnTo>
                  <a:lnTo>
                    <a:pt x="13995" y="427989"/>
                  </a:lnTo>
                  <a:lnTo>
                    <a:pt x="3581" y="381126"/>
                  </a:lnTo>
                  <a:lnTo>
                    <a:pt x="0" y="332104"/>
                  </a:lnTo>
                  <a:close/>
                </a:path>
              </a:pathLst>
            </a:custGeom>
            <a:ln w="6096">
              <a:solidFill>
                <a:srgbClr val="F8A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1" y="2901696"/>
              <a:ext cx="7723632" cy="56083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8408" y="2852928"/>
              <a:ext cx="661416" cy="66141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78408" y="2852928"/>
              <a:ext cx="661670" cy="661670"/>
            </a:xfrm>
            <a:custGeom>
              <a:avLst/>
              <a:gdLst/>
              <a:ahLst/>
              <a:cxnLst/>
              <a:rect l="l" t="t" r="r" b="b"/>
              <a:pathLst>
                <a:path w="661669" h="661670">
                  <a:moveTo>
                    <a:pt x="0" y="330581"/>
                  </a:moveTo>
                  <a:lnTo>
                    <a:pt x="3581" y="281686"/>
                  </a:lnTo>
                  <a:lnTo>
                    <a:pt x="13995" y="235076"/>
                  </a:lnTo>
                  <a:lnTo>
                    <a:pt x="30721" y="191135"/>
                  </a:lnTo>
                  <a:lnTo>
                    <a:pt x="53251" y="150622"/>
                  </a:lnTo>
                  <a:lnTo>
                    <a:pt x="81076" y="113664"/>
                  </a:lnTo>
                  <a:lnTo>
                    <a:pt x="113690" y="81025"/>
                  </a:lnTo>
                  <a:lnTo>
                    <a:pt x="150571" y="53212"/>
                  </a:lnTo>
                  <a:lnTo>
                    <a:pt x="191198" y="30734"/>
                  </a:lnTo>
                  <a:lnTo>
                    <a:pt x="235089" y="13970"/>
                  </a:lnTo>
                  <a:lnTo>
                    <a:pt x="281711" y="3556"/>
                  </a:lnTo>
                  <a:lnTo>
                    <a:pt x="330580" y="0"/>
                  </a:lnTo>
                  <a:lnTo>
                    <a:pt x="379348" y="3556"/>
                  </a:lnTo>
                  <a:lnTo>
                    <a:pt x="426084" y="13970"/>
                  </a:lnTo>
                  <a:lnTo>
                    <a:pt x="469900" y="30734"/>
                  </a:lnTo>
                  <a:lnTo>
                    <a:pt x="510539" y="53212"/>
                  </a:lnTo>
                  <a:lnTo>
                    <a:pt x="547497" y="81025"/>
                  </a:lnTo>
                  <a:lnTo>
                    <a:pt x="580008" y="113664"/>
                  </a:lnTo>
                  <a:lnTo>
                    <a:pt x="607822" y="150622"/>
                  </a:lnTo>
                  <a:lnTo>
                    <a:pt x="630428" y="191135"/>
                  </a:lnTo>
                  <a:lnTo>
                    <a:pt x="647064" y="235076"/>
                  </a:lnTo>
                  <a:lnTo>
                    <a:pt x="657479" y="281686"/>
                  </a:lnTo>
                  <a:lnTo>
                    <a:pt x="661161" y="330581"/>
                  </a:lnTo>
                  <a:lnTo>
                    <a:pt x="657479" y="379349"/>
                  </a:lnTo>
                  <a:lnTo>
                    <a:pt x="647064" y="426085"/>
                  </a:lnTo>
                  <a:lnTo>
                    <a:pt x="630428" y="469900"/>
                  </a:lnTo>
                  <a:lnTo>
                    <a:pt x="607822" y="510539"/>
                  </a:lnTo>
                  <a:lnTo>
                    <a:pt x="580008" y="547370"/>
                  </a:lnTo>
                  <a:lnTo>
                    <a:pt x="547497" y="580009"/>
                  </a:lnTo>
                  <a:lnTo>
                    <a:pt x="510539" y="607822"/>
                  </a:lnTo>
                  <a:lnTo>
                    <a:pt x="469900" y="630427"/>
                  </a:lnTo>
                  <a:lnTo>
                    <a:pt x="426084" y="647064"/>
                  </a:lnTo>
                  <a:lnTo>
                    <a:pt x="379348" y="657479"/>
                  </a:lnTo>
                  <a:lnTo>
                    <a:pt x="330580" y="661162"/>
                  </a:lnTo>
                  <a:lnTo>
                    <a:pt x="281711" y="657479"/>
                  </a:lnTo>
                  <a:lnTo>
                    <a:pt x="235089" y="647064"/>
                  </a:lnTo>
                  <a:lnTo>
                    <a:pt x="191198" y="630427"/>
                  </a:lnTo>
                  <a:lnTo>
                    <a:pt x="150571" y="607822"/>
                  </a:lnTo>
                  <a:lnTo>
                    <a:pt x="113690" y="580009"/>
                  </a:lnTo>
                  <a:lnTo>
                    <a:pt x="81076" y="547370"/>
                  </a:lnTo>
                  <a:lnTo>
                    <a:pt x="53251" y="510539"/>
                  </a:lnTo>
                  <a:lnTo>
                    <a:pt x="30721" y="469900"/>
                  </a:lnTo>
                  <a:lnTo>
                    <a:pt x="13995" y="426085"/>
                  </a:lnTo>
                  <a:lnTo>
                    <a:pt x="3581" y="379349"/>
                  </a:lnTo>
                  <a:lnTo>
                    <a:pt x="0" y="330581"/>
                  </a:lnTo>
                  <a:close/>
                </a:path>
              </a:pathLst>
            </a:custGeom>
            <a:ln w="6096">
              <a:solidFill>
                <a:srgbClr val="F4951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1599" y="3694175"/>
              <a:ext cx="7644383" cy="56083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0704" y="3645408"/>
              <a:ext cx="661416" cy="66141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60704" y="3645408"/>
              <a:ext cx="661670" cy="661670"/>
            </a:xfrm>
            <a:custGeom>
              <a:avLst/>
              <a:gdLst/>
              <a:ahLst/>
              <a:cxnLst/>
              <a:rect l="l" t="t" r="r" b="b"/>
              <a:pathLst>
                <a:path w="661669" h="661670">
                  <a:moveTo>
                    <a:pt x="0" y="330581"/>
                  </a:moveTo>
                  <a:lnTo>
                    <a:pt x="3581" y="281686"/>
                  </a:lnTo>
                  <a:lnTo>
                    <a:pt x="13995" y="235077"/>
                  </a:lnTo>
                  <a:lnTo>
                    <a:pt x="30721" y="191135"/>
                  </a:lnTo>
                  <a:lnTo>
                    <a:pt x="53251" y="150622"/>
                  </a:lnTo>
                  <a:lnTo>
                    <a:pt x="81076" y="113665"/>
                  </a:lnTo>
                  <a:lnTo>
                    <a:pt x="113690" y="81026"/>
                  </a:lnTo>
                  <a:lnTo>
                    <a:pt x="150571" y="53213"/>
                  </a:lnTo>
                  <a:lnTo>
                    <a:pt x="191198" y="30734"/>
                  </a:lnTo>
                  <a:lnTo>
                    <a:pt x="235077" y="13970"/>
                  </a:lnTo>
                  <a:lnTo>
                    <a:pt x="281686" y="3556"/>
                  </a:lnTo>
                  <a:lnTo>
                    <a:pt x="330581" y="0"/>
                  </a:lnTo>
                  <a:lnTo>
                    <a:pt x="379349" y="3556"/>
                  </a:lnTo>
                  <a:lnTo>
                    <a:pt x="426084" y="13970"/>
                  </a:lnTo>
                  <a:lnTo>
                    <a:pt x="469900" y="30734"/>
                  </a:lnTo>
                  <a:lnTo>
                    <a:pt x="510540" y="53213"/>
                  </a:lnTo>
                  <a:lnTo>
                    <a:pt x="547370" y="81026"/>
                  </a:lnTo>
                  <a:lnTo>
                    <a:pt x="580009" y="113665"/>
                  </a:lnTo>
                  <a:lnTo>
                    <a:pt x="607822" y="150622"/>
                  </a:lnTo>
                  <a:lnTo>
                    <a:pt x="630428" y="191135"/>
                  </a:lnTo>
                  <a:lnTo>
                    <a:pt x="647065" y="235077"/>
                  </a:lnTo>
                  <a:lnTo>
                    <a:pt x="657479" y="281686"/>
                  </a:lnTo>
                  <a:lnTo>
                    <a:pt x="661162" y="330581"/>
                  </a:lnTo>
                  <a:lnTo>
                    <a:pt x="657479" y="379349"/>
                  </a:lnTo>
                  <a:lnTo>
                    <a:pt x="647065" y="426085"/>
                  </a:lnTo>
                  <a:lnTo>
                    <a:pt x="630428" y="469900"/>
                  </a:lnTo>
                  <a:lnTo>
                    <a:pt x="607822" y="510540"/>
                  </a:lnTo>
                  <a:lnTo>
                    <a:pt x="580009" y="547370"/>
                  </a:lnTo>
                  <a:lnTo>
                    <a:pt x="547370" y="580009"/>
                  </a:lnTo>
                  <a:lnTo>
                    <a:pt x="510540" y="607822"/>
                  </a:lnTo>
                  <a:lnTo>
                    <a:pt x="469900" y="630428"/>
                  </a:lnTo>
                  <a:lnTo>
                    <a:pt x="426084" y="647065"/>
                  </a:lnTo>
                  <a:lnTo>
                    <a:pt x="379349" y="657479"/>
                  </a:lnTo>
                  <a:lnTo>
                    <a:pt x="330581" y="661162"/>
                  </a:lnTo>
                  <a:lnTo>
                    <a:pt x="281686" y="657479"/>
                  </a:lnTo>
                  <a:lnTo>
                    <a:pt x="235077" y="647065"/>
                  </a:lnTo>
                  <a:lnTo>
                    <a:pt x="191198" y="630428"/>
                  </a:lnTo>
                  <a:lnTo>
                    <a:pt x="150571" y="607822"/>
                  </a:lnTo>
                  <a:lnTo>
                    <a:pt x="113690" y="580009"/>
                  </a:lnTo>
                  <a:lnTo>
                    <a:pt x="81076" y="547370"/>
                  </a:lnTo>
                  <a:lnTo>
                    <a:pt x="53251" y="510540"/>
                  </a:lnTo>
                  <a:lnTo>
                    <a:pt x="30721" y="469900"/>
                  </a:lnTo>
                  <a:lnTo>
                    <a:pt x="13995" y="426085"/>
                  </a:lnTo>
                  <a:lnTo>
                    <a:pt x="3581" y="379349"/>
                  </a:lnTo>
                  <a:lnTo>
                    <a:pt x="0" y="330581"/>
                  </a:lnTo>
                  <a:close/>
                </a:path>
              </a:pathLst>
            </a:custGeom>
            <a:ln w="6096">
              <a:solidFill>
                <a:srgbClr val="ED83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2351" y="4486655"/>
              <a:ext cx="7723632" cy="56083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8408" y="4440936"/>
              <a:ext cx="661416" cy="66141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78408" y="4440936"/>
              <a:ext cx="661670" cy="661670"/>
            </a:xfrm>
            <a:custGeom>
              <a:avLst/>
              <a:gdLst/>
              <a:ahLst/>
              <a:cxnLst/>
              <a:rect l="l" t="t" r="r" b="b"/>
              <a:pathLst>
                <a:path w="661669" h="661670">
                  <a:moveTo>
                    <a:pt x="0" y="330581"/>
                  </a:moveTo>
                  <a:lnTo>
                    <a:pt x="3581" y="281686"/>
                  </a:lnTo>
                  <a:lnTo>
                    <a:pt x="13995" y="235076"/>
                  </a:lnTo>
                  <a:lnTo>
                    <a:pt x="30721" y="191134"/>
                  </a:lnTo>
                  <a:lnTo>
                    <a:pt x="53251" y="150621"/>
                  </a:lnTo>
                  <a:lnTo>
                    <a:pt x="81076" y="113664"/>
                  </a:lnTo>
                  <a:lnTo>
                    <a:pt x="113690" y="81025"/>
                  </a:lnTo>
                  <a:lnTo>
                    <a:pt x="150571" y="53212"/>
                  </a:lnTo>
                  <a:lnTo>
                    <a:pt x="191198" y="30733"/>
                  </a:lnTo>
                  <a:lnTo>
                    <a:pt x="235089" y="13969"/>
                  </a:lnTo>
                  <a:lnTo>
                    <a:pt x="281711" y="3556"/>
                  </a:lnTo>
                  <a:lnTo>
                    <a:pt x="330580" y="0"/>
                  </a:lnTo>
                  <a:lnTo>
                    <a:pt x="379348" y="3556"/>
                  </a:lnTo>
                  <a:lnTo>
                    <a:pt x="426084" y="13969"/>
                  </a:lnTo>
                  <a:lnTo>
                    <a:pt x="469900" y="30733"/>
                  </a:lnTo>
                  <a:lnTo>
                    <a:pt x="510539" y="53212"/>
                  </a:lnTo>
                  <a:lnTo>
                    <a:pt x="547497" y="81025"/>
                  </a:lnTo>
                  <a:lnTo>
                    <a:pt x="580008" y="113664"/>
                  </a:lnTo>
                  <a:lnTo>
                    <a:pt x="607822" y="150621"/>
                  </a:lnTo>
                  <a:lnTo>
                    <a:pt x="630428" y="191134"/>
                  </a:lnTo>
                  <a:lnTo>
                    <a:pt x="647064" y="235076"/>
                  </a:lnTo>
                  <a:lnTo>
                    <a:pt x="657479" y="281686"/>
                  </a:lnTo>
                  <a:lnTo>
                    <a:pt x="661161" y="330581"/>
                  </a:lnTo>
                  <a:lnTo>
                    <a:pt x="657479" y="379349"/>
                  </a:lnTo>
                  <a:lnTo>
                    <a:pt x="647064" y="426084"/>
                  </a:lnTo>
                  <a:lnTo>
                    <a:pt x="630428" y="469900"/>
                  </a:lnTo>
                  <a:lnTo>
                    <a:pt x="607822" y="510539"/>
                  </a:lnTo>
                  <a:lnTo>
                    <a:pt x="580008" y="547369"/>
                  </a:lnTo>
                  <a:lnTo>
                    <a:pt x="547497" y="580008"/>
                  </a:lnTo>
                  <a:lnTo>
                    <a:pt x="510539" y="607821"/>
                  </a:lnTo>
                  <a:lnTo>
                    <a:pt x="469900" y="630427"/>
                  </a:lnTo>
                  <a:lnTo>
                    <a:pt x="426084" y="647064"/>
                  </a:lnTo>
                  <a:lnTo>
                    <a:pt x="379348" y="657478"/>
                  </a:lnTo>
                  <a:lnTo>
                    <a:pt x="330580" y="661162"/>
                  </a:lnTo>
                  <a:lnTo>
                    <a:pt x="281711" y="657478"/>
                  </a:lnTo>
                  <a:lnTo>
                    <a:pt x="235089" y="647064"/>
                  </a:lnTo>
                  <a:lnTo>
                    <a:pt x="191198" y="630427"/>
                  </a:lnTo>
                  <a:lnTo>
                    <a:pt x="150571" y="607821"/>
                  </a:lnTo>
                  <a:lnTo>
                    <a:pt x="113690" y="580008"/>
                  </a:lnTo>
                  <a:lnTo>
                    <a:pt x="81076" y="547369"/>
                  </a:lnTo>
                  <a:lnTo>
                    <a:pt x="53251" y="510539"/>
                  </a:lnTo>
                  <a:lnTo>
                    <a:pt x="30721" y="469900"/>
                  </a:lnTo>
                  <a:lnTo>
                    <a:pt x="13995" y="426084"/>
                  </a:lnTo>
                  <a:lnTo>
                    <a:pt x="3581" y="379349"/>
                  </a:lnTo>
                  <a:lnTo>
                    <a:pt x="0" y="330581"/>
                  </a:lnTo>
                  <a:close/>
                </a:path>
              </a:pathLst>
            </a:custGeom>
            <a:ln w="6096">
              <a:solidFill>
                <a:srgbClr val="E970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0223" y="5279136"/>
              <a:ext cx="7985759" cy="5608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6279" y="5233416"/>
              <a:ext cx="661415" cy="66141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16279" y="5233416"/>
              <a:ext cx="661670" cy="661670"/>
            </a:xfrm>
            <a:custGeom>
              <a:avLst/>
              <a:gdLst/>
              <a:ahLst/>
              <a:cxnLst/>
              <a:rect l="l" t="t" r="r" b="b"/>
              <a:pathLst>
                <a:path w="661669" h="661670">
                  <a:moveTo>
                    <a:pt x="0" y="330581"/>
                  </a:moveTo>
                  <a:lnTo>
                    <a:pt x="3581" y="281686"/>
                  </a:lnTo>
                  <a:lnTo>
                    <a:pt x="13995" y="235077"/>
                  </a:lnTo>
                  <a:lnTo>
                    <a:pt x="30721" y="191135"/>
                  </a:lnTo>
                  <a:lnTo>
                    <a:pt x="53251" y="150622"/>
                  </a:lnTo>
                  <a:lnTo>
                    <a:pt x="81076" y="113665"/>
                  </a:lnTo>
                  <a:lnTo>
                    <a:pt x="113690" y="81026"/>
                  </a:lnTo>
                  <a:lnTo>
                    <a:pt x="150571" y="53213"/>
                  </a:lnTo>
                  <a:lnTo>
                    <a:pt x="191198" y="30734"/>
                  </a:lnTo>
                  <a:lnTo>
                    <a:pt x="235089" y="13970"/>
                  </a:lnTo>
                  <a:lnTo>
                    <a:pt x="281711" y="3556"/>
                  </a:lnTo>
                  <a:lnTo>
                    <a:pt x="330555" y="0"/>
                  </a:lnTo>
                  <a:lnTo>
                    <a:pt x="379399" y="3556"/>
                  </a:lnTo>
                  <a:lnTo>
                    <a:pt x="426034" y="13970"/>
                  </a:lnTo>
                  <a:lnTo>
                    <a:pt x="469912" y="30734"/>
                  </a:lnTo>
                  <a:lnTo>
                    <a:pt x="510552" y="53213"/>
                  </a:lnTo>
                  <a:lnTo>
                    <a:pt x="547433" y="81026"/>
                  </a:lnTo>
                  <a:lnTo>
                    <a:pt x="580008" y="113665"/>
                  </a:lnTo>
                  <a:lnTo>
                    <a:pt x="607822" y="150622"/>
                  </a:lnTo>
                  <a:lnTo>
                    <a:pt x="630428" y="191135"/>
                  </a:lnTo>
                  <a:lnTo>
                    <a:pt x="647065" y="235077"/>
                  </a:lnTo>
                  <a:lnTo>
                    <a:pt x="657479" y="281686"/>
                  </a:lnTo>
                  <a:lnTo>
                    <a:pt x="661161" y="330581"/>
                  </a:lnTo>
                  <a:lnTo>
                    <a:pt x="657479" y="379399"/>
                  </a:lnTo>
                  <a:lnTo>
                    <a:pt x="647065" y="426021"/>
                  </a:lnTo>
                  <a:lnTo>
                    <a:pt x="630428" y="469912"/>
                  </a:lnTo>
                  <a:lnTo>
                    <a:pt x="607822" y="510552"/>
                  </a:lnTo>
                  <a:lnTo>
                    <a:pt x="580008" y="547420"/>
                  </a:lnTo>
                  <a:lnTo>
                    <a:pt x="547433" y="580034"/>
                  </a:lnTo>
                  <a:lnTo>
                    <a:pt x="510552" y="607860"/>
                  </a:lnTo>
                  <a:lnTo>
                    <a:pt x="469912" y="630389"/>
                  </a:lnTo>
                  <a:lnTo>
                    <a:pt x="426034" y="647115"/>
                  </a:lnTo>
                  <a:lnTo>
                    <a:pt x="379399" y="657529"/>
                  </a:lnTo>
                  <a:lnTo>
                    <a:pt x="330555" y="661111"/>
                  </a:lnTo>
                  <a:lnTo>
                    <a:pt x="281711" y="657529"/>
                  </a:lnTo>
                  <a:lnTo>
                    <a:pt x="235089" y="647115"/>
                  </a:lnTo>
                  <a:lnTo>
                    <a:pt x="191198" y="630389"/>
                  </a:lnTo>
                  <a:lnTo>
                    <a:pt x="150571" y="607860"/>
                  </a:lnTo>
                  <a:lnTo>
                    <a:pt x="113690" y="580034"/>
                  </a:lnTo>
                  <a:lnTo>
                    <a:pt x="81076" y="547420"/>
                  </a:lnTo>
                  <a:lnTo>
                    <a:pt x="53251" y="510552"/>
                  </a:lnTo>
                  <a:lnTo>
                    <a:pt x="30721" y="469912"/>
                  </a:lnTo>
                  <a:lnTo>
                    <a:pt x="13995" y="426021"/>
                  </a:lnTo>
                  <a:lnTo>
                    <a:pt x="3581" y="379399"/>
                  </a:lnTo>
                  <a:lnTo>
                    <a:pt x="0" y="330581"/>
                  </a:lnTo>
                  <a:close/>
                </a:path>
              </a:pathLst>
            </a:custGeom>
            <a:ln w="6095">
              <a:solidFill>
                <a:srgbClr val="E360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8639" y="5967982"/>
              <a:ext cx="8467344" cy="780288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099664" y="1361566"/>
            <a:ext cx="7743825" cy="54063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4487545" algn="r">
              <a:lnSpc>
                <a:spcPct val="100000"/>
              </a:lnSpc>
              <a:spcBef>
                <a:spcPts val="90"/>
              </a:spcBef>
            </a:pPr>
            <a:r>
              <a:rPr sz="1400" spc="-30" dirty="0">
                <a:latin typeface="Microsoft Sans Serif"/>
                <a:cs typeface="Microsoft Sans Serif"/>
              </a:rPr>
              <a:t>Границы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поселения,</a:t>
            </a:r>
            <a:r>
              <a:rPr sz="1400" spc="40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городского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округа;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130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L="491490" marR="115570">
              <a:lnSpc>
                <a:spcPts val="1420"/>
              </a:lnSpc>
            </a:pPr>
            <a:r>
              <a:rPr sz="1400" spc="-40" dirty="0">
                <a:latin typeface="Microsoft Sans Serif"/>
                <a:cs typeface="Microsoft Sans Serif"/>
              </a:rPr>
              <a:t>Границы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существующих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населенных</a:t>
            </a:r>
            <a:r>
              <a:rPr sz="1400" spc="55" dirty="0">
                <a:latin typeface="Microsoft Sans Serif"/>
                <a:cs typeface="Microsoft Sans Serif"/>
              </a:rPr>
              <a:t> </a:t>
            </a:r>
            <a:r>
              <a:rPr sz="1400" spc="-35" dirty="0">
                <a:latin typeface="Microsoft Sans Serif"/>
                <a:cs typeface="Microsoft Sans Serif"/>
              </a:rPr>
              <a:t>пунктов,</a:t>
            </a:r>
            <a:r>
              <a:rPr sz="1400" spc="-110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входящих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состав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поселения,</a:t>
            </a:r>
            <a:r>
              <a:rPr sz="1400" spc="5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городского округа;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L="756285">
              <a:lnSpc>
                <a:spcPts val="1535"/>
              </a:lnSpc>
            </a:pPr>
            <a:r>
              <a:rPr sz="1400" spc="-30" dirty="0">
                <a:latin typeface="Microsoft Sans Serif"/>
                <a:cs typeface="Microsoft Sans Serif"/>
              </a:rPr>
              <a:t>Местоположение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существующих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строящихся</a:t>
            </a:r>
            <a:r>
              <a:rPr sz="1400" spc="40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объектов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местного </a:t>
            </a:r>
            <a:r>
              <a:rPr sz="1400" spc="-10" dirty="0">
                <a:latin typeface="Microsoft Sans Serif"/>
                <a:cs typeface="Microsoft Sans Serif"/>
              </a:rPr>
              <a:t>значения</a:t>
            </a:r>
            <a:endParaRPr sz="1400" dirty="0">
              <a:latin typeface="Microsoft Sans Serif"/>
              <a:cs typeface="Microsoft Sans Serif"/>
            </a:endParaRPr>
          </a:p>
          <a:p>
            <a:pPr marL="756285">
              <a:lnSpc>
                <a:spcPts val="1535"/>
              </a:lnSpc>
            </a:pPr>
            <a:r>
              <a:rPr sz="1400" spc="-25" dirty="0">
                <a:latin typeface="Microsoft Sans Serif"/>
                <a:cs typeface="Microsoft Sans Serif"/>
              </a:rPr>
              <a:t>поселения,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района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910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R="4491355" algn="r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Microsoft Sans Serif"/>
                <a:cs typeface="Microsoft Sans Serif"/>
              </a:rPr>
              <a:t>Особые</a:t>
            </a:r>
            <a:r>
              <a:rPr sz="1400" spc="-85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экономические</a:t>
            </a:r>
            <a:r>
              <a:rPr sz="1400" spc="6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зоны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860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L="756285">
              <a:lnSpc>
                <a:spcPts val="1550"/>
              </a:lnSpc>
              <a:spcBef>
                <a:spcPts val="5"/>
              </a:spcBef>
            </a:pPr>
            <a:r>
              <a:rPr sz="1400" dirty="0">
                <a:latin typeface="Microsoft Sans Serif"/>
                <a:cs typeface="Microsoft Sans Serif"/>
              </a:rPr>
              <a:t>Особо</a:t>
            </a:r>
            <a:r>
              <a:rPr sz="1400" spc="-9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охраняемые</a:t>
            </a:r>
            <a:r>
              <a:rPr sz="1400" spc="6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природные</a:t>
            </a:r>
            <a:r>
              <a:rPr sz="1400" spc="5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территории</a:t>
            </a:r>
            <a:r>
              <a:rPr sz="1400" spc="6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федерального,</a:t>
            </a:r>
            <a:r>
              <a:rPr sz="1400" spc="9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регионального,</a:t>
            </a:r>
            <a:r>
              <a:rPr sz="1400" spc="7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местного</a:t>
            </a:r>
            <a:endParaRPr sz="1400" dirty="0">
              <a:latin typeface="Microsoft Sans Serif"/>
              <a:cs typeface="Microsoft Sans Serif"/>
            </a:endParaRPr>
          </a:p>
          <a:p>
            <a:pPr marL="756285">
              <a:lnSpc>
                <a:spcPts val="1550"/>
              </a:lnSpc>
            </a:pPr>
            <a:r>
              <a:rPr sz="1400" spc="-10" dirty="0">
                <a:latin typeface="Microsoft Sans Serif"/>
                <a:cs typeface="Microsoft Sans Serif"/>
              </a:rPr>
              <a:t>значения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935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L="491490">
              <a:lnSpc>
                <a:spcPct val="100000"/>
              </a:lnSpc>
            </a:pPr>
            <a:r>
              <a:rPr sz="1400" spc="-25" dirty="0">
                <a:latin typeface="Microsoft Sans Serif"/>
                <a:cs typeface="Microsoft Sans Serif"/>
              </a:rPr>
              <a:t>Территории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объектов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45" dirty="0">
                <a:latin typeface="Microsoft Sans Serif"/>
                <a:cs typeface="Microsoft Sans Serif"/>
              </a:rPr>
              <a:t>культурного</a:t>
            </a:r>
            <a:r>
              <a:rPr sz="1400" spc="6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наследия</a:t>
            </a:r>
            <a:endParaRPr sz="1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135"/>
              </a:spcBef>
            </a:pPr>
            <a:endParaRPr sz="14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86700"/>
              </a:lnSpc>
              <a:spcBef>
                <a:spcPts val="5"/>
              </a:spcBef>
            </a:pPr>
            <a:r>
              <a:rPr sz="1400" spc="-30" dirty="0">
                <a:latin typeface="Microsoft Sans Serif"/>
                <a:cs typeface="Microsoft Sans Serif"/>
              </a:rPr>
              <a:t>Территории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исторических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поселений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федерального</a:t>
            </a:r>
            <a:r>
              <a:rPr sz="1400" spc="295" dirty="0">
                <a:latin typeface="Microsoft Sans Serif"/>
                <a:cs typeface="Microsoft Sans Serif"/>
              </a:rPr>
              <a:t> </a:t>
            </a:r>
            <a:r>
              <a:rPr sz="1400" spc="-35" dirty="0">
                <a:latin typeface="Microsoft Sans Serif"/>
                <a:cs typeface="Microsoft Sans Serif"/>
              </a:rPr>
              <a:t>значения,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регионального</a:t>
            </a:r>
            <a:r>
              <a:rPr sz="1400" spc="29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значения, границы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spc="-35" dirty="0">
                <a:latin typeface="Microsoft Sans Serif"/>
                <a:cs typeface="Microsoft Sans Serif"/>
              </a:rPr>
              <a:t>которых</a:t>
            </a:r>
            <a:r>
              <a:rPr sz="1400" spc="-80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утверждены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порядке,</a:t>
            </a:r>
            <a:r>
              <a:rPr sz="1400" spc="30" dirty="0">
                <a:latin typeface="Microsoft Sans Serif"/>
                <a:cs typeface="Microsoft Sans Serif"/>
              </a:rPr>
              <a:t> </a:t>
            </a:r>
            <a:r>
              <a:rPr sz="1400" spc="-40" dirty="0">
                <a:latin typeface="Microsoft Sans Serif"/>
                <a:cs typeface="Microsoft Sans Serif"/>
              </a:rPr>
              <a:t>предусмотренном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статьей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59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40" dirty="0">
                <a:latin typeface="Microsoft Sans Serif"/>
                <a:cs typeface="Microsoft Sans Serif"/>
              </a:rPr>
              <a:t>Федерального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40" dirty="0">
                <a:latin typeface="Microsoft Sans Serif"/>
                <a:cs typeface="Microsoft Sans Serif"/>
              </a:rPr>
              <a:t>закона</a:t>
            </a:r>
            <a:r>
              <a:rPr sz="1400" spc="-114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от </a:t>
            </a:r>
            <a:r>
              <a:rPr sz="1400" dirty="0">
                <a:latin typeface="Microsoft Sans Serif"/>
                <a:cs typeface="Microsoft Sans Serif"/>
              </a:rPr>
              <a:t>25</a:t>
            </a:r>
            <a:r>
              <a:rPr sz="1400" spc="-7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июня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2002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года</a:t>
            </a:r>
            <a:r>
              <a:rPr sz="1400" spc="-65" dirty="0">
                <a:latin typeface="Microsoft Sans Serif"/>
                <a:cs typeface="Microsoft Sans Serif"/>
              </a:rPr>
              <a:t> </a:t>
            </a:r>
            <a:r>
              <a:rPr sz="1400" spc="-45" dirty="0">
                <a:latin typeface="Microsoft Sans Serif"/>
                <a:cs typeface="Microsoft Sans Serif"/>
              </a:rPr>
              <a:t>№73-</a:t>
            </a:r>
            <a:r>
              <a:rPr sz="1400" dirty="0">
                <a:latin typeface="Microsoft Sans Serif"/>
                <a:cs typeface="Microsoft Sans Serif"/>
              </a:rPr>
              <a:t>ФЗ «Об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объектах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spc="-45" dirty="0">
                <a:latin typeface="Microsoft Sans Serif"/>
                <a:cs typeface="Microsoft Sans Serif"/>
              </a:rPr>
              <a:t>культурного</a:t>
            </a:r>
            <a:r>
              <a:rPr sz="1400" spc="1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наследия</a:t>
            </a:r>
            <a:r>
              <a:rPr sz="1400" spc="7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(памятниках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истории</a:t>
            </a:r>
            <a:r>
              <a:rPr sz="1400" spc="40" dirty="0">
                <a:latin typeface="Microsoft Sans Serif"/>
                <a:cs typeface="Microsoft Sans Serif"/>
              </a:rPr>
              <a:t> </a:t>
            </a:r>
            <a:r>
              <a:rPr sz="1400" spc="-50" dirty="0">
                <a:latin typeface="Microsoft Sans Serif"/>
                <a:cs typeface="Microsoft Sans Serif"/>
              </a:rPr>
              <a:t>и </a:t>
            </a:r>
            <a:r>
              <a:rPr sz="1400" spc="-40" dirty="0">
                <a:latin typeface="Microsoft Sans Serif"/>
                <a:cs typeface="Microsoft Sans Serif"/>
              </a:rPr>
              <a:t>культуры)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народов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Российской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Федерации»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4383" y="810768"/>
            <a:ext cx="9095740" cy="5980430"/>
            <a:chOff x="24383" y="810768"/>
            <a:chExt cx="9095740" cy="5980430"/>
          </a:xfrm>
        </p:grpSpPr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7160" y="5931406"/>
              <a:ext cx="859536" cy="85648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37160" y="5931408"/>
              <a:ext cx="859790" cy="856615"/>
            </a:xfrm>
            <a:custGeom>
              <a:avLst/>
              <a:gdLst/>
              <a:ahLst/>
              <a:cxnLst/>
              <a:rect l="l" t="t" r="r" b="b"/>
              <a:pathLst>
                <a:path w="859790" h="856615">
                  <a:moveTo>
                    <a:pt x="0" y="428205"/>
                  </a:moveTo>
                  <a:lnTo>
                    <a:pt x="2514" y="381546"/>
                  </a:lnTo>
                  <a:lnTo>
                    <a:pt x="9905" y="336346"/>
                  </a:lnTo>
                  <a:lnTo>
                    <a:pt x="21907" y="292861"/>
                  </a:lnTo>
                  <a:lnTo>
                    <a:pt x="38252" y="251345"/>
                  </a:lnTo>
                  <a:lnTo>
                    <a:pt x="58673" y="212077"/>
                  </a:lnTo>
                  <a:lnTo>
                    <a:pt x="82918" y="175310"/>
                  </a:lnTo>
                  <a:lnTo>
                    <a:pt x="110718" y="141300"/>
                  </a:lnTo>
                  <a:lnTo>
                    <a:pt x="141808" y="110324"/>
                  </a:lnTo>
                  <a:lnTo>
                    <a:pt x="175933" y="82613"/>
                  </a:lnTo>
                  <a:lnTo>
                    <a:pt x="212839" y="58458"/>
                  </a:lnTo>
                  <a:lnTo>
                    <a:pt x="252247" y="38112"/>
                  </a:lnTo>
                  <a:lnTo>
                    <a:pt x="293903" y="21831"/>
                  </a:lnTo>
                  <a:lnTo>
                    <a:pt x="337553" y="9880"/>
                  </a:lnTo>
                  <a:lnTo>
                    <a:pt x="382917" y="2514"/>
                  </a:lnTo>
                  <a:lnTo>
                    <a:pt x="429742" y="0"/>
                  </a:lnTo>
                  <a:lnTo>
                    <a:pt x="476567" y="2514"/>
                  </a:lnTo>
                  <a:lnTo>
                    <a:pt x="521931" y="9880"/>
                  </a:lnTo>
                  <a:lnTo>
                    <a:pt x="565569" y="21831"/>
                  </a:lnTo>
                  <a:lnTo>
                    <a:pt x="607225" y="38112"/>
                  </a:lnTo>
                  <a:lnTo>
                    <a:pt x="646633" y="58458"/>
                  </a:lnTo>
                  <a:lnTo>
                    <a:pt x="683539" y="82613"/>
                  </a:lnTo>
                  <a:lnTo>
                    <a:pt x="717664" y="110324"/>
                  </a:lnTo>
                  <a:lnTo>
                    <a:pt x="748753" y="141300"/>
                  </a:lnTo>
                  <a:lnTo>
                    <a:pt x="776554" y="175310"/>
                  </a:lnTo>
                  <a:lnTo>
                    <a:pt x="800798" y="212077"/>
                  </a:lnTo>
                  <a:lnTo>
                    <a:pt x="821220" y="251345"/>
                  </a:lnTo>
                  <a:lnTo>
                    <a:pt x="837565" y="292861"/>
                  </a:lnTo>
                  <a:lnTo>
                    <a:pt x="849566" y="336346"/>
                  </a:lnTo>
                  <a:lnTo>
                    <a:pt x="856945" y="381546"/>
                  </a:lnTo>
                  <a:lnTo>
                    <a:pt x="859472" y="428205"/>
                  </a:lnTo>
                  <a:lnTo>
                    <a:pt x="856945" y="474865"/>
                  </a:lnTo>
                  <a:lnTo>
                    <a:pt x="849566" y="520064"/>
                  </a:lnTo>
                  <a:lnTo>
                    <a:pt x="837565" y="563549"/>
                  </a:lnTo>
                  <a:lnTo>
                    <a:pt x="821220" y="605066"/>
                  </a:lnTo>
                  <a:lnTo>
                    <a:pt x="800798" y="644334"/>
                  </a:lnTo>
                  <a:lnTo>
                    <a:pt x="776554" y="681100"/>
                  </a:lnTo>
                  <a:lnTo>
                    <a:pt x="748753" y="715111"/>
                  </a:lnTo>
                  <a:lnTo>
                    <a:pt x="717664" y="746099"/>
                  </a:lnTo>
                  <a:lnTo>
                    <a:pt x="683539" y="773798"/>
                  </a:lnTo>
                  <a:lnTo>
                    <a:pt x="646633" y="797953"/>
                  </a:lnTo>
                  <a:lnTo>
                    <a:pt x="607225" y="818310"/>
                  </a:lnTo>
                  <a:lnTo>
                    <a:pt x="565569" y="834593"/>
                  </a:lnTo>
                  <a:lnTo>
                    <a:pt x="521931" y="846547"/>
                  </a:lnTo>
                  <a:lnTo>
                    <a:pt x="476567" y="853912"/>
                  </a:lnTo>
                  <a:lnTo>
                    <a:pt x="429742" y="856424"/>
                  </a:lnTo>
                  <a:lnTo>
                    <a:pt x="382917" y="853912"/>
                  </a:lnTo>
                  <a:lnTo>
                    <a:pt x="337553" y="846547"/>
                  </a:lnTo>
                  <a:lnTo>
                    <a:pt x="293903" y="834593"/>
                  </a:lnTo>
                  <a:lnTo>
                    <a:pt x="252247" y="818310"/>
                  </a:lnTo>
                  <a:lnTo>
                    <a:pt x="212839" y="797953"/>
                  </a:lnTo>
                  <a:lnTo>
                    <a:pt x="175933" y="773798"/>
                  </a:lnTo>
                  <a:lnTo>
                    <a:pt x="141808" y="746099"/>
                  </a:lnTo>
                  <a:lnTo>
                    <a:pt x="110718" y="715111"/>
                  </a:lnTo>
                  <a:lnTo>
                    <a:pt x="82918" y="681100"/>
                  </a:lnTo>
                  <a:lnTo>
                    <a:pt x="58673" y="644334"/>
                  </a:lnTo>
                  <a:lnTo>
                    <a:pt x="38252" y="605066"/>
                  </a:lnTo>
                  <a:lnTo>
                    <a:pt x="21907" y="563549"/>
                  </a:lnTo>
                  <a:lnTo>
                    <a:pt x="9905" y="520064"/>
                  </a:lnTo>
                  <a:lnTo>
                    <a:pt x="2514" y="474865"/>
                  </a:lnTo>
                  <a:lnTo>
                    <a:pt x="0" y="428205"/>
                  </a:lnTo>
                  <a:close/>
                </a:path>
              </a:pathLst>
            </a:custGeom>
            <a:ln w="6096">
              <a:solidFill>
                <a:srgbClr val="DF522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4383" y="822960"/>
              <a:ext cx="9095232" cy="47548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45007" y="810768"/>
              <a:ext cx="8302752" cy="4389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440" y="871728"/>
              <a:ext cx="8961120" cy="338327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622198" y="896493"/>
            <a:ext cx="7879715" cy="2635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Материалы</a:t>
            </a:r>
            <a:r>
              <a:rPr sz="1550" spc="1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положения</a:t>
            </a:r>
            <a:r>
              <a:rPr sz="1550" spc="1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о</a:t>
            </a:r>
            <a:r>
              <a:rPr sz="155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территориальном</a:t>
            </a:r>
            <a:r>
              <a:rPr sz="1550" spc="2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планировании</a:t>
            </a:r>
            <a:r>
              <a:rPr sz="1550" spc="2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55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виде</a:t>
            </a:r>
            <a:r>
              <a:rPr sz="1550" spc="9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dirty="0">
                <a:solidFill>
                  <a:srgbClr val="FFFFFF"/>
                </a:solidFill>
                <a:latin typeface="Microsoft Sans Serif"/>
                <a:cs typeface="Microsoft Sans Serif"/>
              </a:rPr>
              <a:t>карт</a:t>
            </a:r>
            <a:r>
              <a:rPr sz="155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отображают:</a:t>
            </a:r>
            <a:endParaRPr sz="155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9551" y="230128"/>
            <a:ext cx="8348980" cy="1429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15100"/>
              </a:lnSpc>
              <a:spcBef>
                <a:spcPts val="105"/>
              </a:spcBef>
            </a:pP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20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r>
              <a:rPr sz="2000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КАТАВ-</a:t>
            </a:r>
            <a:r>
              <a:rPr sz="2000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ИВАНОВСКОГО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</a:t>
            </a:r>
            <a:r>
              <a:rPr sz="2000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КАТАВ- 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ИВАНОВСКОГО</a:t>
            </a:r>
            <a:r>
              <a:rPr sz="2000" spc="-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sz="20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sz="20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2000" spc="-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(ОПОРНЫЙ</a:t>
            </a:r>
            <a:r>
              <a:rPr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ПЛАН)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24" y="1593669"/>
            <a:ext cx="8229600" cy="52643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-228600"/>
            <a:ext cx="8610600" cy="1121127"/>
          </a:xfrm>
          <a:prstGeom prst="rect">
            <a:avLst/>
          </a:prstGeom>
        </p:spPr>
        <p:txBody>
          <a:bodyPr vert="horz" wrap="square" lIns="0" tIns="475284" rIns="0" bIns="0" rtlCol="0">
            <a:spAutoFit/>
          </a:bodyPr>
          <a:lstStyle/>
          <a:p>
            <a:pPr marR="5080" algn="ctr">
              <a:lnSpc>
                <a:spcPts val="2500"/>
              </a:lnSpc>
              <a:spcBef>
                <a:spcPts val="200"/>
              </a:spcBef>
            </a:pPr>
            <a:r>
              <a:rPr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20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1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</a:t>
            </a:r>
            <a:r>
              <a:rPr sz="20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ОСОБЫМИ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УСЛОВИЯМИ </a:t>
            </a:r>
            <a:r>
              <a:rPr sz="20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sz="200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295400"/>
            <a:ext cx="8229600" cy="52643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1" y="-99618"/>
            <a:ext cx="8761577" cy="1262063"/>
          </a:xfrm>
          <a:prstGeom prst="rect">
            <a:avLst/>
          </a:prstGeom>
        </p:spPr>
        <p:txBody>
          <a:bodyPr vert="horz" wrap="square" lIns="0" tIns="297357" rIns="0" bIns="0" rtlCol="0">
            <a:spAutoFit/>
          </a:bodyPr>
          <a:lstStyle/>
          <a:p>
            <a:pPr marL="19685" marR="5080" algn="ctr">
              <a:lnSpc>
                <a:spcPts val="2500"/>
              </a:lnSpc>
              <a:spcBef>
                <a:spcPts val="200"/>
              </a:spcBef>
            </a:pPr>
            <a:r>
              <a:rPr sz="20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3. КАРТА ТЕРРИТОРИЙ, ПОДВЕРЖЕННЫХ РИСКУ ВОЗНИКНОВЕНИЯ ЧРЕЗВЫЧАЙНЫХ СИТУАЦИЙ ПРИРОДНОГО И ТЕХНОГЕННОГО ХАРАКТЕРА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1162445"/>
            <a:ext cx="7620000" cy="56383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210" y="228600"/>
            <a:ext cx="8761577" cy="608692"/>
          </a:xfrm>
          <a:prstGeom prst="rect">
            <a:avLst/>
          </a:prstGeom>
        </p:spPr>
        <p:txBody>
          <a:bodyPr vert="horz" wrap="square" lIns="0" tIns="257555" rIns="0" bIns="0" rtlCol="0">
            <a:spAutoFit/>
          </a:bodyPr>
          <a:lstStyle/>
          <a:p>
            <a:pPr marR="5080" indent="-1543050" algn="ctr">
              <a:lnSpc>
                <a:spcPts val="3000"/>
              </a:lnSpc>
            </a:pPr>
            <a:r>
              <a:rPr sz="2000" spc="-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r>
              <a:rPr sz="2000" spc="-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инженерной</a:t>
            </a:r>
            <a:r>
              <a:rPr lang="ru-RU"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транспортной </a:t>
            </a:r>
            <a:r>
              <a:rPr sz="2000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</a:t>
            </a:r>
            <a:r>
              <a:rPr lang="ru-RU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46" y="1371600"/>
            <a:ext cx="8191503" cy="50600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788</Words>
  <Application>Microsoft Office PowerPoint</Application>
  <PresentationFormat>Экран (4:3)</PresentationFormat>
  <Paragraphs>105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Microsoft Sans Serif</vt:lpstr>
      <vt:lpstr>Times New Roman</vt:lpstr>
      <vt:lpstr>Office Theme</vt:lpstr>
      <vt:lpstr>Презентация PowerPoint</vt:lpstr>
      <vt:lpstr>Презентация PowerPoint</vt:lpstr>
      <vt:lpstr>ПОЛОЖЕНИЕ СЕРПИЕВСКОГО СЕЛЬСКОГО ПОСЕЛЕНИЯ В СТРУКТУРЕ  КАТАВ-ИВАНОВСКОГО РАЙОНА</vt:lpstr>
      <vt:lpstr>ЧИСЛЕННОСТЬ НАСЕЛЕНИЯ</vt:lpstr>
      <vt:lpstr>СОСТАВ МАТЕРИАЛОВ ПО ОБОСНОВАНИЮ В СООТВЕТСТВИИ СО СТ. 23 ГРАДОСТРОИТЕЛЬНОГО КОДЕКСА РФ</vt:lpstr>
      <vt:lpstr>КАРТА 1. КАРТА СОВРЕМЕННОГО ИСПОЛЬЗОВАНИЯ ТЕРРИТОРИИ КАТАВ-ИВАНОВСКОГО ГОРОДСКОГО ПОСЕЛЕНИЯ КАТАВ- ИВАНОВСКОГО МУНИЦИПАЛЬНОГО РАЙОНА ЧЕЛЯБИНСКОЙ ОБЛАСТИ (ОПОРНЫЙ ПЛАН)</vt:lpstr>
      <vt:lpstr>КАРТА 2. КАРТА ЗОН С ОСОБЫМИ УСЛОВИЯМИ ИСПОЛЬЗОВАНИЯ ТЕРРИТОРИИ</vt:lpstr>
      <vt:lpstr>КАРТА 3. КАРТА ТЕРРИТОРИЙ, ПОДВЕРЖЕННЫХ РИСКУ ВОЗНИКНОВЕНИЯ ЧРЕЗВЫЧАЙНЫХ СИТУАЦИЙ ПРИРОДНОГО И ТЕХНОГЕННОГО ХАРАКТЕРА</vt:lpstr>
      <vt:lpstr>КАРТА 4. Карта инженерной и транспортной инфраструктуры. </vt:lpstr>
      <vt:lpstr>СОСТАВ ПОЛОЖЕНИЯ О ТЕРРИТОРИАЛЬНОМ ПЛАНИРОВАНИИ В СООТВЕТСТВИИ СО СТ. 23 ГРАДОСТРОИТЕЛЬНОГО КОДЕКСА РФ</vt:lpstr>
      <vt:lpstr>КАРТА 1. КАРТА ГРАНИЦ НАСЕЛЕННЫХ ПУНКТОВ</vt:lpstr>
      <vt:lpstr>КАРТА 2. КАРТА ФУНКЦИОНАЛЬНЫХ ЗОН</vt:lpstr>
      <vt:lpstr>КАРТА 3. КАРТА ПЛАНИРУЕМОГО РАЗМЕЩЕНИЯ ОБЪЕКТОВ МЕСТНОГО ЗНАЧЕНИЯ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СВЕДЕНИЯ О ПЛАНИРУЕМЫХ ДЛЯ РАЗМЕЩЕНИЯ ОБЪЕКТОВ</vt:lpstr>
      <vt:lpstr>Уточнение границ населенных пунктов Серпиевского сельского поселения село Серпиевка, село Аратское и село Карауловка не требуется, так как границы населенных пунктов установлены и поставлены на кадастровый учет (действующий генеральный план утвержден Решением Совета депутатов Серпиевского сельского поселения Катав-Ивановского муниципального района Челябинской области от 16.07.2013 г. № 84 (в ред. от 20.07.2020г. №132);  Граница населенного пункта поселок Шарлаш требует уточнения в связи с расширением автомобильной дороги М-5 «Урал»  Генеральным планом предлагается установление границ населенных пунктов следующей площади:  с. Серпиевка – 493,20 га; с. Аратское – 150,89 га; с. Карауловка – 129,85 га; п. Шарлаш – 95,02 га.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Архитектура</dc:creator>
  <cp:lastModifiedBy>Архитектура</cp:lastModifiedBy>
  <cp:revision>18</cp:revision>
  <dcterms:created xsi:type="dcterms:W3CDTF">2025-07-10T14:28:54Z</dcterms:created>
  <dcterms:modified xsi:type="dcterms:W3CDTF">2025-07-11T03:37:06Z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2024-02-21T00:00:00Z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2025-07-10T00:00:00Z</vt:filetime>
  </property>
  <property fmtid="{D5CDD505-2E9C-101B-9397-08002B2CF9AE}" pid="5" name="Producer">
    <vt:lpwstr>www.ilovepdf.com</vt:lpwstr>
  </property>
</Properties>
</file>